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1" r:id="rId5"/>
    <p:sldId id="278" r:id="rId6"/>
    <p:sldId id="279" r:id="rId7"/>
    <p:sldId id="277" r:id="rId8"/>
    <p:sldId id="262" r:id="rId9"/>
    <p:sldId id="263" r:id="rId10"/>
    <p:sldId id="264" r:id="rId11"/>
    <p:sldId id="265" r:id="rId12"/>
    <p:sldId id="274" r:id="rId13"/>
    <p:sldId id="273" r:id="rId14"/>
    <p:sldId id="280" r:id="rId15"/>
    <p:sldId id="276" r:id="rId16"/>
    <p:sldId id="260" r:id="rId17"/>
    <p:sldId id="281" r:id="rId18"/>
    <p:sldId id="266" r:id="rId19"/>
    <p:sldId id="271" r:id="rId20"/>
    <p:sldId id="268" r:id="rId21"/>
    <p:sldId id="267" r:id="rId22"/>
    <p:sldId id="272" r:id="rId23"/>
    <p:sldId id="259" r:id="rId24"/>
    <p:sldId id="275" r:id="rId25"/>
    <p:sldId id="282" r:id="rId26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ONA SINESCU" initials="RS" lastIdx="1" clrIdx="0">
    <p:extLst>
      <p:ext uri="{19B8F6BF-5375-455C-9EA6-DF929625EA0E}">
        <p15:presenceInfo xmlns:p15="http://schemas.microsoft.com/office/powerpoint/2012/main" userId="RAMONA SINESC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4T15:49:50.94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D30BE7-6458-4AB2-B503-6D9217218212}" type="doc">
      <dgm:prSet loTypeId="urn:microsoft.com/office/officeart/2005/8/layout/cycle2" loCatId="cycle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508B24C6-7767-4184-BD1C-63794E1DD7E4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Stimulates students to learn science better</a:t>
          </a:r>
        </a:p>
      </dgm:t>
    </dgm:pt>
    <dgm:pt modelId="{242A4F52-A91A-40B3-9A4F-067FF62B9D25}" type="parTrans" cxnId="{78032A3D-1DAB-4AD1-AE64-4C5A61EDC96A}">
      <dgm:prSet/>
      <dgm:spPr/>
      <dgm:t>
        <a:bodyPr/>
        <a:lstStyle/>
        <a:p>
          <a:endParaRPr lang="ro-RO"/>
        </a:p>
      </dgm:t>
    </dgm:pt>
    <dgm:pt modelId="{05A4B111-7910-48D5-86A6-4A3A90D79E13}" type="sibTrans" cxnId="{78032A3D-1DAB-4AD1-AE64-4C5A61EDC96A}">
      <dgm:prSet/>
      <dgm:spPr/>
      <dgm:t>
        <a:bodyPr/>
        <a:lstStyle/>
        <a:p>
          <a:endParaRPr lang="ro-RO"/>
        </a:p>
      </dgm:t>
    </dgm:pt>
    <dgm:pt modelId="{EF079426-106C-4EB5-ACE6-F170A1500AAF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Offers access to real life &amp; real time science resources</a:t>
          </a:r>
        </a:p>
      </dgm:t>
    </dgm:pt>
    <dgm:pt modelId="{ADB391B3-43A9-404C-8ADE-FECD6C5AE6C2}" type="parTrans" cxnId="{970056F7-0DD4-4CB3-88BD-77DDFFE900BE}">
      <dgm:prSet/>
      <dgm:spPr/>
      <dgm:t>
        <a:bodyPr/>
        <a:lstStyle/>
        <a:p>
          <a:endParaRPr lang="ro-RO"/>
        </a:p>
      </dgm:t>
    </dgm:pt>
    <dgm:pt modelId="{FB018156-1C4F-4142-B284-1D4411723BD1}" type="sibTrans" cxnId="{970056F7-0DD4-4CB3-88BD-77DDFFE900BE}">
      <dgm:prSet/>
      <dgm:spPr/>
      <dgm:t>
        <a:bodyPr/>
        <a:lstStyle/>
        <a:p>
          <a:endParaRPr lang="ro-RO"/>
        </a:p>
      </dgm:t>
    </dgm:pt>
    <dgm:pt modelId="{D960E2BC-D8FE-4A42-BE50-4749ACE677AE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Offers the opportunity to share their science missions</a:t>
          </a:r>
        </a:p>
      </dgm:t>
    </dgm:pt>
    <dgm:pt modelId="{EBA40169-89CA-4E03-89BB-723D546F0C7C}" type="parTrans" cxnId="{438DAD0C-CE19-4EF1-869A-F20151DB8AD2}">
      <dgm:prSet/>
      <dgm:spPr/>
      <dgm:t>
        <a:bodyPr/>
        <a:lstStyle/>
        <a:p>
          <a:endParaRPr lang="ro-RO"/>
        </a:p>
      </dgm:t>
    </dgm:pt>
    <dgm:pt modelId="{48186A17-B9A4-4BA6-B657-444B21DEEC49}" type="sibTrans" cxnId="{438DAD0C-CE19-4EF1-869A-F20151DB8AD2}">
      <dgm:prSet/>
      <dgm:spPr/>
      <dgm:t>
        <a:bodyPr/>
        <a:lstStyle/>
        <a:p>
          <a:endParaRPr lang="ro-RO"/>
        </a:p>
      </dgm:t>
    </dgm:pt>
    <dgm:pt modelId="{4C6C8C69-8ADB-4B32-B6D9-A2CC5AFAD17C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Ss become agents of change of their community well-being</a:t>
          </a:r>
        </a:p>
      </dgm:t>
    </dgm:pt>
    <dgm:pt modelId="{818BEBEC-FD8B-42BA-9439-8D9E25A7F1F0}" type="parTrans" cxnId="{3E0A58E0-753C-4CB2-B7F8-09B0ECFCAC17}">
      <dgm:prSet/>
      <dgm:spPr/>
      <dgm:t>
        <a:bodyPr/>
        <a:lstStyle/>
        <a:p>
          <a:endParaRPr lang="ro-RO"/>
        </a:p>
      </dgm:t>
    </dgm:pt>
    <dgm:pt modelId="{14E9945F-3986-4BDB-B61C-B6C7F6BD4DF2}" type="sibTrans" cxnId="{3E0A58E0-753C-4CB2-B7F8-09B0ECFCAC17}">
      <dgm:prSet/>
      <dgm:spPr/>
      <dgm:t>
        <a:bodyPr/>
        <a:lstStyle/>
        <a:p>
          <a:endParaRPr lang="ro-RO"/>
        </a:p>
      </dgm:t>
    </dgm:pt>
    <dgm:pt modelId="{F885F69F-2A63-44C1-8607-8F6C251D3247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Offers much more motivation than traditional science teaching</a:t>
          </a:r>
        </a:p>
      </dgm:t>
    </dgm:pt>
    <dgm:pt modelId="{CE2ECF22-A23D-44B0-9C89-D42E99C9A16E}" type="parTrans" cxnId="{44819066-CF2D-41F9-A69C-4C1313B7D212}">
      <dgm:prSet/>
      <dgm:spPr/>
      <dgm:t>
        <a:bodyPr/>
        <a:lstStyle/>
        <a:p>
          <a:endParaRPr lang="ro-RO"/>
        </a:p>
      </dgm:t>
    </dgm:pt>
    <dgm:pt modelId="{7B021098-597E-40F6-80D6-AEC2592833E1}" type="sibTrans" cxnId="{44819066-CF2D-41F9-A69C-4C1313B7D212}">
      <dgm:prSet/>
      <dgm:spPr/>
      <dgm:t>
        <a:bodyPr/>
        <a:lstStyle/>
        <a:p>
          <a:endParaRPr lang="ro-RO"/>
        </a:p>
      </dgm:t>
    </dgm:pt>
    <dgm:pt modelId="{6F186274-E684-410E-8D5E-1232B4A6670E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Is challenging &amp; exciting</a:t>
          </a:r>
        </a:p>
      </dgm:t>
    </dgm:pt>
    <dgm:pt modelId="{D772F09E-5233-41F0-9A69-BD551AD7EFD2}" type="parTrans" cxnId="{20082D92-7EC9-49D0-85C5-27F26002B708}">
      <dgm:prSet/>
      <dgm:spPr/>
      <dgm:t>
        <a:bodyPr/>
        <a:lstStyle/>
        <a:p>
          <a:endParaRPr lang="ro-RO"/>
        </a:p>
      </dgm:t>
    </dgm:pt>
    <dgm:pt modelId="{B38C7CC0-235E-4669-85C6-AF9BE215FE46}" type="sibTrans" cxnId="{20082D92-7EC9-49D0-85C5-27F26002B708}">
      <dgm:prSet/>
      <dgm:spPr/>
      <dgm:t>
        <a:bodyPr/>
        <a:lstStyle/>
        <a:p>
          <a:endParaRPr lang="ro-RO"/>
        </a:p>
      </dgm:t>
    </dgm:pt>
    <dgm:pt modelId="{DA2864CA-6291-4B55-A232-3BDBA4C74C0D}">
      <dgm:prSet phldrT="[Text]"/>
      <dgm:spPr/>
      <dgm:t>
        <a:bodyPr/>
        <a:lstStyle/>
        <a:p>
          <a:r>
            <a:rPr lang="ro-RO" dirty="0">
              <a:latin typeface="Lucida Calligraphy" pitchFamily="66" charset="0"/>
            </a:rPr>
            <a:t>Is ROBUST</a:t>
          </a:r>
        </a:p>
      </dgm:t>
    </dgm:pt>
    <dgm:pt modelId="{31B8389C-6FD4-4139-928D-8ED396D990FB}" type="parTrans" cxnId="{5E0D9406-F062-4A95-A428-E57DD628FDFC}">
      <dgm:prSet/>
      <dgm:spPr/>
      <dgm:t>
        <a:bodyPr/>
        <a:lstStyle/>
        <a:p>
          <a:endParaRPr lang="ro-RO"/>
        </a:p>
      </dgm:t>
    </dgm:pt>
    <dgm:pt modelId="{B3EFD8EE-B877-476A-9A3C-3F000D920FC3}" type="sibTrans" cxnId="{5E0D9406-F062-4A95-A428-E57DD628FDFC}">
      <dgm:prSet/>
      <dgm:spPr/>
      <dgm:t>
        <a:bodyPr/>
        <a:lstStyle/>
        <a:p>
          <a:endParaRPr lang="ro-RO"/>
        </a:p>
      </dgm:t>
    </dgm:pt>
    <dgm:pt modelId="{87A1EB75-6E5B-4205-A32E-60274FF3D00D}" type="pres">
      <dgm:prSet presAssocID="{42D30BE7-6458-4AB2-B503-6D9217218212}" presName="cycle" presStyleCnt="0">
        <dgm:presLayoutVars>
          <dgm:dir/>
          <dgm:resizeHandles val="exact"/>
        </dgm:presLayoutVars>
      </dgm:prSet>
      <dgm:spPr/>
    </dgm:pt>
    <dgm:pt modelId="{CC3DC65E-07B2-49C2-B579-F6FD264C100E}" type="pres">
      <dgm:prSet presAssocID="{508B24C6-7767-4184-BD1C-63794E1DD7E4}" presName="node" presStyleLbl="node1" presStyleIdx="0" presStyleCnt="7">
        <dgm:presLayoutVars>
          <dgm:bulletEnabled val="1"/>
        </dgm:presLayoutVars>
      </dgm:prSet>
      <dgm:spPr/>
    </dgm:pt>
    <dgm:pt modelId="{AD3C93A5-6ABB-4091-BBE4-F4D214D4DA83}" type="pres">
      <dgm:prSet presAssocID="{05A4B111-7910-48D5-86A6-4A3A90D79E13}" presName="sibTrans" presStyleLbl="sibTrans2D1" presStyleIdx="0" presStyleCnt="7"/>
      <dgm:spPr/>
    </dgm:pt>
    <dgm:pt modelId="{56FBE9A2-39EF-491C-BBB2-2F4A2DC0EE6E}" type="pres">
      <dgm:prSet presAssocID="{05A4B111-7910-48D5-86A6-4A3A90D79E13}" presName="connectorText" presStyleLbl="sibTrans2D1" presStyleIdx="0" presStyleCnt="7"/>
      <dgm:spPr/>
    </dgm:pt>
    <dgm:pt modelId="{BE126CDC-E57D-4428-B5E3-4B9865F42949}" type="pres">
      <dgm:prSet presAssocID="{EF079426-106C-4EB5-ACE6-F170A1500AAF}" presName="node" presStyleLbl="node1" presStyleIdx="1" presStyleCnt="7">
        <dgm:presLayoutVars>
          <dgm:bulletEnabled val="1"/>
        </dgm:presLayoutVars>
      </dgm:prSet>
      <dgm:spPr/>
    </dgm:pt>
    <dgm:pt modelId="{331BB88B-41D1-42FD-A7BB-8870CDB9F3BA}" type="pres">
      <dgm:prSet presAssocID="{FB018156-1C4F-4142-B284-1D4411723BD1}" presName="sibTrans" presStyleLbl="sibTrans2D1" presStyleIdx="1" presStyleCnt="7"/>
      <dgm:spPr/>
    </dgm:pt>
    <dgm:pt modelId="{E30BDF77-82FE-47A2-9BF6-0946C176F175}" type="pres">
      <dgm:prSet presAssocID="{FB018156-1C4F-4142-B284-1D4411723BD1}" presName="connectorText" presStyleLbl="sibTrans2D1" presStyleIdx="1" presStyleCnt="7"/>
      <dgm:spPr/>
    </dgm:pt>
    <dgm:pt modelId="{2251980D-8F4B-4745-B2FB-3D353968FF53}" type="pres">
      <dgm:prSet presAssocID="{D960E2BC-D8FE-4A42-BE50-4749ACE677AE}" presName="node" presStyleLbl="node1" presStyleIdx="2" presStyleCnt="7">
        <dgm:presLayoutVars>
          <dgm:bulletEnabled val="1"/>
        </dgm:presLayoutVars>
      </dgm:prSet>
      <dgm:spPr/>
    </dgm:pt>
    <dgm:pt modelId="{9C96B786-68A8-47EA-96A5-46F3E2C4BD4F}" type="pres">
      <dgm:prSet presAssocID="{48186A17-B9A4-4BA6-B657-444B21DEEC49}" presName="sibTrans" presStyleLbl="sibTrans2D1" presStyleIdx="2" presStyleCnt="7"/>
      <dgm:spPr/>
    </dgm:pt>
    <dgm:pt modelId="{5A882E12-ED86-4DAA-AAE5-80EACE69CFD2}" type="pres">
      <dgm:prSet presAssocID="{48186A17-B9A4-4BA6-B657-444B21DEEC49}" presName="connectorText" presStyleLbl="sibTrans2D1" presStyleIdx="2" presStyleCnt="7"/>
      <dgm:spPr/>
    </dgm:pt>
    <dgm:pt modelId="{CE682C3A-159E-4B28-BC04-7FD2C20EBD2D}" type="pres">
      <dgm:prSet presAssocID="{4C6C8C69-8ADB-4B32-B6D9-A2CC5AFAD17C}" presName="node" presStyleLbl="node1" presStyleIdx="3" presStyleCnt="7">
        <dgm:presLayoutVars>
          <dgm:bulletEnabled val="1"/>
        </dgm:presLayoutVars>
      </dgm:prSet>
      <dgm:spPr/>
    </dgm:pt>
    <dgm:pt modelId="{261987C8-B4F4-4446-8A16-54BBEE899027}" type="pres">
      <dgm:prSet presAssocID="{14E9945F-3986-4BDB-B61C-B6C7F6BD4DF2}" presName="sibTrans" presStyleLbl="sibTrans2D1" presStyleIdx="3" presStyleCnt="7"/>
      <dgm:spPr/>
    </dgm:pt>
    <dgm:pt modelId="{F7DE1E55-7EAD-4E33-AC5E-AC63CD3753DC}" type="pres">
      <dgm:prSet presAssocID="{14E9945F-3986-4BDB-B61C-B6C7F6BD4DF2}" presName="connectorText" presStyleLbl="sibTrans2D1" presStyleIdx="3" presStyleCnt="7"/>
      <dgm:spPr/>
    </dgm:pt>
    <dgm:pt modelId="{FFAF0DD9-E8A5-4C4B-A2FD-48C579066E19}" type="pres">
      <dgm:prSet presAssocID="{F885F69F-2A63-44C1-8607-8F6C251D3247}" presName="node" presStyleLbl="node1" presStyleIdx="4" presStyleCnt="7">
        <dgm:presLayoutVars>
          <dgm:bulletEnabled val="1"/>
        </dgm:presLayoutVars>
      </dgm:prSet>
      <dgm:spPr/>
    </dgm:pt>
    <dgm:pt modelId="{F75092E8-DD95-4FDE-A86B-C6995363B22D}" type="pres">
      <dgm:prSet presAssocID="{7B021098-597E-40F6-80D6-AEC2592833E1}" presName="sibTrans" presStyleLbl="sibTrans2D1" presStyleIdx="4" presStyleCnt="7"/>
      <dgm:spPr/>
    </dgm:pt>
    <dgm:pt modelId="{1ACC304F-9B35-4E99-87F9-4FC192F66930}" type="pres">
      <dgm:prSet presAssocID="{7B021098-597E-40F6-80D6-AEC2592833E1}" presName="connectorText" presStyleLbl="sibTrans2D1" presStyleIdx="4" presStyleCnt="7"/>
      <dgm:spPr/>
    </dgm:pt>
    <dgm:pt modelId="{DCAD1B3A-FF4A-4D1D-B3D7-072F1F16516A}" type="pres">
      <dgm:prSet presAssocID="{6F186274-E684-410E-8D5E-1232B4A6670E}" presName="node" presStyleLbl="node1" presStyleIdx="5" presStyleCnt="7">
        <dgm:presLayoutVars>
          <dgm:bulletEnabled val="1"/>
        </dgm:presLayoutVars>
      </dgm:prSet>
      <dgm:spPr/>
    </dgm:pt>
    <dgm:pt modelId="{B42C977A-20BA-4F52-A854-CC1F83734110}" type="pres">
      <dgm:prSet presAssocID="{B38C7CC0-235E-4669-85C6-AF9BE215FE46}" presName="sibTrans" presStyleLbl="sibTrans2D1" presStyleIdx="5" presStyleCnt="7"/>
      <dgm:spPr/>
    </dgm:pt>
    <dgm:pt modelId="{A849F024-61C7-49A2-A524-6D730571FB3A}" type="pres">
      <dgm:prSet presAssocID="{B38C7CC0-235E-4669-85C6-AF9BE215FE46}" presName="connectorText" presStyleLbl="sibTrans2D1" presStyleIdx="5" presStyleCnt="7"/>
      <dgm:spPr/>
    </dgm:pt>
    <dgm:pt modelId="{0B1923C0-9FA5-4007-A505-C03A67312AA5}" type="pres">
      <dgm:prSet presAssocID="{DA2864CA-6291-4B55-A232-3BDBA4C74C0D}" presName="node" presStyleLbl="node1" presStyleIdx="6" presStyleCnt="7">
        <dgm:presLayoutVars>
          <dgm:bulletEnabled val="1"/>
        </dgm:presLayoutVars>
      </dgm:prSet>
      <dgm:spPr/>
    </dgm:pt>
    <dgm:pt modelId="{996127A9-AEA5-4B1E-9EA0-05EC6C7317D4}" type="pres">
      <dgm:prSet presAssocID="{B3EFD8EE-B877-476A-9A3C-3F000D920FC3}" presName="sibTrans" presStyleLbl="sibTrans2D1" presStyleIdx="6" presStyleCnt="7"/>
      <dgm:spPr/>
    </dgm:pt>
    <dgm:pt modelId="{FC7BD462-EA7B-4C5E-B11A-7DEB45B5D417}" type="pres">
      <dgm:prSet presAssocID="{B3EFD8EE-B877-476A-9A3C-3F000D920FC3}" presName="connectorText" presStyleLbl="sibTrans2D1" presStyleIdx="6" presStyleCnt="7"/>
      <dgm:spPr/>
    </dgm:pt>
  </dgm:ptLst>
  <dgm:cxnLst>
    <dgm:cxn modelId="{5E0D9406-F062-4A95-A428-E57DD628FDFC}" srcId="{42D30BE7-6458-4AB2-B503-6D9217218212}" destId="{DA2864CA-6291-4B55-A232-3BDBA4C74C0D}" srcOrd="6" destOrd="0" parTransId="{31B8389C-6FD4-4139-928D-8ED396D990FB}" sibTransId="{B3EFD8EE-B877-476A-9A3C-3F000D920FC3}"/>
    <dgm:cxn modelId="{438DAD0C-CE19-4EF1-869A-F20151DB8AD2}" srcId="{42D30BE7-6458-4AB2-B503-6D9217218212}" destId="{D960E2BC-D8FE-4A42-BE50-4749ACE677AE}" srcOrd="2" destOrd="0" parTransId="{EBA40169-89CA-4E03-89BB-723D546F0C7C}" sibTransId="{48186A17-B9A4-4BA6-B657-444B21DEEC49}"/>
    <dgm:cxn modelId="{7651661A-5404-4350-B079-3042345B94BE}" type="presOf" srcId="{B38C7CC0-235E-4669-85C6-AF9BE215FE46}" destId="{B42C977A-20BA-4F52-A854-CC1F83734110}" srcOrd="0" destOrd="0" presId="urn:microsoft.com/office/officeart/2005/8/layout/cycle2"/>
    <dgm:cxn modelId="{2709451E-0EE1-4390-A85B-D7082A669A24}" type="presOf" srcId="{7B021098-597E-40F6-80D6-AEC2592833E1}" destId="{1ACC304F-9B35-4E99-87F9-4FC192F66930}" srcOrd="1" destOrd="0" presId="urn:microsoft.com/office/officeart/2005/8/layout/cycle2"/>
    <dgm:cxn modelId="{4168A220-A2F9-4C16-A575-C1B7643D43E8}" type="presOf" srcId="{05A4B111-7910-48D5-86A6-4A3A90D79E13}" destId="{56FBE9A2-39EF-491C-BBB2-2F4A2DC0EE6E}" srcOrd="1" destOrd="0" presId="urn:microsoft.com/office/officeart/2005/8/layout/cycle2"/>
    <dgm:cxn modelId="{91E47131-6B23-4403-BF79-085F8B92CD8D}" type="presOf" srcId="{14E9945F-3986-4BDB-B61C-B6C7F6BD4DF2}" destId="{F7DE1E55-7EAD-4E33-AC5E-AC63CD3753DC}" srcOrd="1" destOrd="0" presId="urn:microsoft.com/office/officeart/2005/8/layout/cycle2"/>
    <dgm:cxn modelId="{6BEE8B3A-A677-451E-B82F-EB14FA9D7A1F}" type="presOf" srcId="{EF079426-106C-4EB5-ACE6-F170A1500AAF}" destId="{BE126CDC-E57D-4428-B5E3-4B9865F42949}" srcOrd="0" destOrd="0" presId="urn:microsoft.com/office/officeart/2005/8/layout/cycle2"/>
    <dgm:cxn modelId="{52B79E3C-B3EB-4B26-957F-88DA96B0B190}" type="presOf" srcId="{DA2864CA-6291-4B55-A232-3BDBA4C74C0D}" destId="{0B1923C0-9FA5-4007-A505-C03A67312AA5}" srcOrd="0" destOrd="0" presId="urn:microsoft.com/office/officeart/2005/8/layout/cycle2"/>
    <dgm:cxn modelId="{78032A3D-1DAB-4AD1-AE64-4C5A61EDC96A}" srcId="{42D30BE7-6458-4AB2-B503-6D9217218212}" destId="{508B24C6-7767-4184-BD1C-63794E1DD7E4}" srcOrd="0" destOrd="0" parTransId="{242A4F52-A91A-40B3-9A4F-067FF62B9D25}" sibTransId="{05A4B111-7910-48D5-86A6-4A3A90D79E13}"/>
    <dgm:cxn modelId="{A53CC95E-FF65-4D35-83FD-43AE843D8D61}" type="presOf" srcId="{48186A17-B9A4-4BA6-B657-444B21DEEC49}" destId="{5A882E12-ED86-4DAA-AAE5-80EACE69CFD2}" srcOrd="1" destOrd="0" presId="urn:microsoft.com/office/officeart/2005/8/layout/cycle2"/>
    <dgm:cxn modelId="{6D288346-E027-4294-99D1-DCF01F5D2EEB}" type="presOf" srcId="{B3EFD8EE-B877-476A-9A3C-3F000D920FC3}" destId="{FC7BD462-EA7B-4C5E-B11A-7DEB45B5D417}" srcOrd="1" destOrd="0" presId="urn:microsoft.com/office/officeart/2005/8/layout/cycle2"/>
    <dgm:cxn modelId="{44819066-CF2D-41F9-A69C-4C1313B7D212}" srcId="{42D30BE7-6458-4AB2-B503-6D9217218212}" destId="{F885F69F-2A63-44C1-8607-8F6C251D3247}" srcOrd="4" destOrd="0" parTransId="{CE2ECF22-A23D-44B0-9C89-D42E99C9A16E}" sibTransId="{7B021098-597E-40F6-80D6-AEC2592833E1}"/>
    <dgm:cxn modelId="{61873967-21CC-4BFE-8466-33A999901B7B}" type="presOf" srcId="{B3EFD8EE-B877-476A-9A3C-3F000D920FC3}" destId="{996127A9-AEA5-4B1E-9EA0-05EC6C7317D4}" srcOrd="0" destOrd="0" presId="urn:microsoft.com/office/officeart/2005/8/layout/cycle2"/>
    <dgm:cxn modelId="{0EA9026B-59A2-4861-87B9-4020A4C8C104}" type="presOf" srcId="{42D30BE7-6458-4AB2-B503-6D9217218212}" destId="{87A1EB75-6E5B-4205-A32E-60274FF3D00D}" srcOrd="0" destOrd="0" presId="urn:microsoft.com/office/officeart/2005/8/layout/cycle2"/>
    <dgm:cxn modelId="{DC422F55-3827-422E-A25E-2F2C6021C69F}" type="presOf" srcId="{D960E2BC-D8FE-4A42-BE50-4749ACE677AE}" destId="{2251980D-8F4B-4745-B2FB-3D353968FF53}" srcOrd="0" destOrd="0" presId="urn:microsoft.com/office/officeart/2005/8/layout/cycle2"/>
    <dgm:cxn modelId="{20082D92-7EC9-49D0-85C5-27F26002B708}" srcId="{42D30BE7-6458-4AB2-B503-6D9217218212}" destId="{6F186274-E684-410E-8D5E-1232B4A6670E}" srcOrd="5" destOrd="0" parTransId="{D772F09E-5233-41F0-9A69-BD551AD7EFD2}" sibTransId="{B38C7CC0-235E-4669-85C6-AF9BE215FE46}"/>
    <dgm:cxn modelId="{F2C729A6-BCB4-45DC-9E87-06E4E8BDC6F1}" type="presOf" srcId="{B38C7CC0-235E-4669-85C6-AF9BE215FE46}" destId="{A849F024-61C7-49A2-A524-6D730571FB3A}" srcOrd="1" destOrd="0" presId="urn:microsoft.com/office/officeart/2005/8/layout/cycle2"/>
    <dgm:cxn modelId="{FFD358A6-7DC4-4902-9262-A29E935DD61A}" type="presOf" srcId="{F885F69F-2A63-44C1-8607-8F6C251D3247}" destId="{FFAF0DD9-E8A5-4C4B-A2FD-48C579066E19}" srcOrd="0" destOrd="0" presId="urn:microsoft.com/office/officeart/2005/8/layout/cycle2"/>
    <dgm:cxn modelId="{519EDEAA-040E-487B-ACF3-488C2FDC554E}" type="presOf" srcId="{48186A17-B9A4-4BA6-B657-444B21DEEC49}" destId="{9C96B786-68A8-47EA-96A5-46F3E2C4BD4F}" srcOrd="0" destOrd="0" presId="urn:microsoft.com/office/officeart/2005/8/layout/cycle2"/>
    <dgm:cxn modelId="{0B7BDFB1-0134-452B-93A1-4B807BB5465B}" type="presOf" srcId="{14E9945F-3986-4BDB-B61C-B6C7F6BD4DF2}" destId="{261987C8-B4F4-4446-8A16-54BBEE899027}" srcOrd="0" destOrd="0" presId="urn:microsoft.com/office/officeart/2005/8/layout/cycle2"/>
    <dgm:cxn modelId="{1C59D9C3-622C-4543-8710-8D7912FE5280}" type="presOf" srcId="{7B021098-597E-40F6-80D6-AEC2592833E1}" destId="{F75092E8-DD95-4FDE-A86B-C6995363B22D}" srcOrd="0" destOrd="0" presId="urn:microsoft.com/office/officeart/2005/8/layout/cycle2"/>
    <dgm:cxn modelId="{E8A380C5-41E3-49E7-9858-CC8873D138DB}" type="presOf" srcId="{4C6C8C69-8ADB-4B32-B6D9-A2CC5AFAD17C}" destId="{CE682C3A-159E-4B28-BC04-7FD2C20EBD2D}" srcOrd="0" destOrd="0" presId="urn:microsoft.com/office/officeart/2005/8/layout/cycle2"/>
    <dgm:cxn modelId="{6E7A39C9-CF92-439F-924E-9CE67B864061}" type="presOf" srcId="{508B24C6-7767-4184-BD1C-63794E1DD7E4}" destId="{CC3DC65E-07B2-49C2-B579-F6FD264C100E}" srcOrd="0" destOrd="0" presId="urn:microsoft.com/office/officeart/2005/8/layout/cycle2"/>
    <dgm:cxn modelId="{8F4674C9-FAF1-416D-BA2F-95DF301B57D0}" type="presOf" srcId="{FB018156-1C4F-4142-B284-1D4411723BD1}" destId="{E30BDF77-82FE-47A2-9BF6-0946C176F175}" srcOrd="1" destOrd="0" presId="urn:microsoft.com/office/officeart/2005/8/layout/cycle2"/>
    <dgm:cxn modelId="{3E0A58E0-753C-4CB2-B7F8-09B0ECFCAC17}" srcId="{42D30BE7-6458-4AB2-B503-6D9217218212}" destId="{4C6C8C69-8ADB-4B32-B6D9-A2CC5AFAD17C}" srcOrd="3" destOrd="0" parTransId="{818BEBEC-FD8B-42BA-9439-8D9E25A7F1F0}" sibTransId="{14E9945F-3986-4BDB-B61C-B6C7F6BD4DF2}"/>
    <dgm:cxn modelId="{1C578AE2-EE43-461B-8544-327797606808}" type="presOf" srcId="{6F186274-E684-410E-8D5E-1232B4A6670E}" destId="{DCAD1B3A-FF4A-4D1D-B3D7-072F1F16516A}" srcOrd="0" destOrd="0" presId="urn:microsoft.com/office/officeart/2005/8/layout/cycle2"/>
    <dgm:cxn modelId="{8CDF7FEA-58B0-4F04-8724-E4773E126BDC}" type="presOf" srcId="{FB018156-1C4F-4142-B284-1D4411723BD1}" destId="{331BB88B-41D1-42FD-A7BB-8870CDB9F3BA}" srcOrd="0" destOrd="0" presId="urn:microsoft.com/office/officeart/2005/8/layout/cycle2"/>
    <dgm:cxn modelId="{970056F7-0DD4-4CB3-88BD-77DDFFE900BE}" srcId="{42D30BE7-6458-4AB2-B503-6D9217218212}" destId="{EF079426-106C-4EB5-ACE6-F170A1500AAF}" srcOrd="1" destOrd="0" parTransId="{ADB391B3-43A9-404C-8ADE-FECD6C5AE6C2}" sibTransId="{FB018156-1C4F-4142-B284-1D4411723BD1}"/>
    <dgm:cxn modelId="{04A1F4FC-2308-4B8B-BD33-D67D016D75C2}" type="presOf" srcId="{05A4B111-7910-48D5-86A6-4A3A90D79E13}" destId="{AD3C93A5-6ABB-4091-BBE4-F4D214D4DA83}" srcOrd="0" destOrd="0" presId="urn:microsoft.com/office/officeart/2005/8/layout/cycle2"/>
    <dgm:cxn modelId="{072E59B9-B1E3-440F-8CE7-B6C928DCD54E}" type="presParOf" srcId="{87A1EB75-6E5B-4205-A32E-60274FF3D00D}" destId="{CC3DC65E-07B2-49C2-B579-F6FD264C100E}" srcOrd="0" destOrd="0" presId="urn:microsoft.com/office/officeart/2005/8/layout/cycle2"/>
    <dgm:cxn modelId="{C1F9F81D-7F21-4BAE-B13D-579C5A2C4940}" type="presParOf" srcId="{87A1EB75-6E5B-4205-A32E-60274FF3D00D}" destId="{AD3C93A5-6ABB-4091-BBE4-F4D214D4DA83}" srcOrd="1" destOrd="0" presId="urn:microsoft.com/office/officeart/2005/8/layout/cycle2"/>
    <dgm:cxn modelId="{DAD55D92-8462-48C0-9263-AF99DD17B9FC}" type="presParOf" srcId="{AD3C93A5-6ABB-4091-BBE4-F4D214D4DA83}" destId="{56FBE9A2-39EF-491C-BBB2-2F4A2DC0EE6E}" srcOrd="0" destOrd="0" presId="urn:microsoft.com/office/officeart/2005/8/layout/cycle2"/>
    <dgm:cxn modelId="{5F21761B-BFBF-4CF0-A3BA-32C6FCF51F7F}" type="presParOf" srcId="{87A1EB75-6E5B-4205-A32E-60274FF3D00D}" destId="{BE126CDC-E57D-4428-B5E3-4B9865F42949}" srcOrd="2" destOrd="0" presId="urn:microsoft.com/office/officeart/2005/8/layout/cycle2"/>
    <dgm:cxn modelId="{026E5CC2-C125-4AC5-BF64-12E6FBF3D5AA}" type="presParOf" srcId="{87A1EB75-6E5B-4205-A32E-60274FF3D00D}" destId="{331BB88B-41D1-42FD-A7BB-8870CDB9F3BA}" srcOrd="3" destOrd="0" presId="urn:microsoft.com/office/officeart/2005/8/layout/cycle2"/>
    <dgm:cxn modelId="{3CB38739-111D-4342-A8C8-DE0682370E8B}" type="presParOf" srcId="{331BB88B-41D1-42FD-A7BB-8870CDB9F3BA}" destId="{E30BDF77-82FE-47A2-9BF6-0946C176F175}" srcOrd="0" destOrd="0" presId="urn:microsoft.com/office/officeart/2005/8/layout/cycle2"/>
    <dgm:cxn modelId="{8B8A5554-AE1A-4F0C-BD21-D4B3814D87BA}" type="presParOf" srcId="{87A1EB75-6E5B-4205-A32E-60274FF3D00D}" destId="{2251980D-8F4B-4745-B2FB-3D353968FF53}" srcOrd="4" destOrd="0" presId="urn:microsoft.com/office/officeart/2005/8/layout/cycle2"/>
    <dgm:cxn modelId="{5017F7ED-6924-4D01-B633-075977AC7653}" type="presParOf" srcId="{87A1EB75-6E5B-4205-A32E-60274FF3D00D}" destId="{9C96B786-68A8-47EA-96A5-46F3E2C4BD4F}" srcOrd="5" destOrd="0" presId="urn:microsoft.com/office/officeart/2005/8/layout/cycle2"/>
    <dgm:cxn modelId="{50657834-71A3-4A64-B6D2-B09F4B9F5A6D}" type="presParOf" srcId="{9C96B786-68A8-47EA-96A5-46F3E2C4BD4F}" destId="{5A882E12-ED86-4DAA-AAE5-80EACE69CFD2}" srcOrd="0" destOrd="0" presId="urn:microsoft.com/office/officeart/2005/8/layout/cycle2"/>
    <dgm:cxn modelId="{B0D51A37-7945-4B1E-8DA5-A2D8E0C07765}" type="presParOf" srcId="{87A1EB75-6E5B-4205-A32E-60274FF3D00D}" destId="{CE682C3A-159E-4B28-BC04-7FD2C20EBD2D}" srcOrd="6" destOrd="0" presId="urn:microsoft.com/office/officeart/2005/8/layout/cycle2"/>
    <dgm:cxn modelId="{4C20D8A9-BD38-45F0-9802-2FC72C42E8D7}" type="presParOf" srcId="{87A1EB75-6E5B-4205-A32E-60274FF3D00D}" destId="{261987C8-B4F4-4446-8A16-54BBEE899027}" srcOrd="7" destOrd="0" presId="urn:microsoft.com/office/officeart/2005/8/layout/cycle2"/>
    <dgm:cxn modelId="{EE52B1A3-E72F-494E-B482-6DCF0FF8AD77}" type="presParOf" srcId="{261987C8-B4F4-4446-8A16-54BBEE899027}" destId="{F7DE1E55-7EAD-4E33-AC5E-AC63CD3753DC}" srcOrd="0" destOrd="0" presId="urn:microsoft.com/office/officeart/2005/8/layout/cycle2"/>
    <dgm:cxn modelId="{4D0FA885-521D-4216-88E9-82497D3FFA15}" type="presParOf" srcId="{87A1EB75-6E5B-4205-A32E-60274FF3D00D}" destId="{FFAF0DD9-E8A5-4C4B-A2FD-48C579066E19}" srcOrd="8" destOrd="0" presId="urn:microsoft.com/office/officeart/2005/8/layout/cycle2"/>
    <dgm:cxn modelId="{93AB145B-6B6A-4ED8-A785-D4D6CE550F53}" type="presParOf" srcId="{87A1EB75-6E5B-4205-A32E-60274FF3D00D}" destId="{F75092E8-DD95-4FDE-A86B-C6995363B22D}" srcOrd="9" destOrd="0" presId="urn:microsoft.com/office/officeart/2005/8/layout/cycle2"/>
    <dgm:cxn modelId="{CFC9EF26-8D91-4D0B-A938-4DCB6F864C5D}" type="presParOf" srcId="{F75092E8-DD95-4FDE-A86B-C6995363B22D}" destId="{1ACC304F-9B35-4E99-87F9-4FC192F66930}" srcOrd="0" destOrd="0" presId="urn:microsoft.com/office/officeart/2005/8/layout/cycle2"/>
    <dgm:cxn modelId="{79560084-43AF-48E1-A7CB-6F6A07C88CD5}" type="presParOf" srcId="{87A1EB75-6E5B-4205-A32E-60274FF3D00D}" destId="{DCAD1B3A-FF4A-4D1D-B3D7-072F1F16516A}" srcOrd="10" destOrd="0" presId="urn:microsoft.com/office/officeart/2005/8/layout/cycle2"/>
    <dgm:cxn modelId="{42404BFD-0054-43AE-BE16-B293D6E8B6E7}" type="presParOf" srcId="{87A1EB75-6E5B-4205-A32E-60274FF3D00D}" destId="{B42C977A-20BA-4F52-A854-CC1F83734110}" srcOrd="11" destOrd="0" presId="urn:microsoft.com/office/officeart/2005/8/layout/cycle2"/>
    <dgm:cxn modelId="{72211E1C-20D8-42F6-80C9-7BF2F8A93D79}" type="presParOf" srcId="{B42C977A-20BA-4F52-A854-CC1F83734110}" destId="{A849F024-61C7-49A2-A524-6D730571FB3A}" srcOrd="0" destOrd="0" presId="urn:microsoft.com/office/officeart/2005/8/layout/cycle2"/>
    <dgm:cxn modelId="{5106DD27-BED0-4ADC-B172-2D2537E148C6}" type="presParOf" srcId="{87A1EB75-6E5B-4205-A32E-60274FF3D00D}" destId="{0B1923C0-9FA5-4007-A505-C03A67312AA5}" srcOrd="12" destOrd="0" presId="urn:microsoft.com/office/officeart/2005/8/layout/cycle2"/>
    <dgm:cxn modelId="{6241EEF5-26DB-4883-B75E-5CE2BC54002B}" type="presParOf" srcId="{87A1EB75-6E5B-4205-A32E-60274FF3D00D}" destId="{996127A9-AEA5-4B1E-9EA0-05EC6C7317D4}" srcOrd="13" destOrd="0" presId="urn:microsoft.com/office/officeart/2005/8/layout/cycle2"/>
    <dgm:cxn modelId="{1E152B97-7EB0-4F41-96F6-A8C643560991}" type="presParOf" srcId="{996127A9-AEA5-4B1E-9EA0-05EC6C7317D4}" destId="{FC7BD462-EA7B-4C5E-B11A-7DEB45B5D4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FD681E-2BCB-43CE-B51D-1EF447CA225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FE786905-B69D-46FA-9E8B-FEB48718CEE8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o-RO" dirty="0">
              <a:latin typeface="Lucida Calligraphy" pitchFamily="66" charset="0"/>
            </a:rPr>
            <a:t>Outdoor School </a:t>
          </a:r>
        </a:p>
      </dgm:t>
    </dgm:pt>
    <dgm:pt modelId="{DE357166-5146-4939-A444-EDB5483FA39F}" type="parTrans" cxnId="{A9BE2896-EE54-4A96-A3CB-7F57868C3FB2}">
      <dgm:prSet/>
      <dgm:spPr/>
      <dgm:t>
        <a:bodyPr/>
        <a:lstStyle/>
        <a:p>
          <a:endParaRPr lang="ro-RO"/>
        </a:p>
      </dgm:t>
    </dgm:pt>
    <dgm:pt modelId="{2CABBF0D-E27D-46EF-B460-0EAD078A6164}" type="sibTrans" cxnId="{A9BE2896-EE54-4A96-A3CB-7F57868C3FB2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o-RO"/>
        </a:p>
      </dgm:t>
    </dgm:pt>
    <dgm:pt modelId="{BFAE2E16-4DC0-4B79-9267-5C60B1AC7112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dirty="0">
              <a:latin typeface="Lucida Calligraphy" pitchFamily="66" charset="0"/>
            </a:rPr>
            <a:t>Outdoor Education</a:t>
          </a:r>
        </a:p>
      </dgm:t>
    </dgm:pt>
    <dgm:pt modelId="{AD7B8C96-76CD-4951-B2C4-355EEB992847}" type="parTrans" cxnId="{8F8E9456-EABD-4FA2-8BE2-D05C64F7A028}">
      <dgm:prSet/>
      <dgm:spPr/>
      <dgm:t>
        <a:bodyPr/>
        <a:lstStyle/>
        <a:p>
          <a:endParaRPr lang="ro-RO"/>
        </a:p>
      </dgm:t>
    </dgm:pt>
    <dgm:pt modelId="{D4B36B63-0792-4A0C-A74B-6FB1BBCB5444}" type="sibTrans" cxnId="{8F8E9456-EABD-4FA2-8BE2-D05C64F7A028}">
      <dgm:prSet/>
      <dgm:spPr/>
      <dgm:t>
        <a:bodyPr/>
        <a:lstStyle/>
        <a:p>
          <a:endParaRPr lang="ro-RO"/>
        </a:p>
      </dgm:t>
    </dgm:pt>
    <dgm:pt modelId="{EF1444C0-6E88-4F6F-9BD7-3D4919E7BC3A}" type="pres">
      <dgm:prSet presAssocID="{DDFD681E-2BCB-43CE-B51D-1EF447CA225D}" presName="outerComposite" presStyleCnt="0">
        <dgm:presLayoutVars>
          <dgm:chMax val="5"/>
          <dgm:dir/>
          <dgm:resizeHandles val="exact"/>
        </dgm:presLayoutVars>
      </dgm:prSet>
      <dgm:spPr/>
    </dgm:pt>
    <dgm:pt modelId="{9D64CAA6-AEA5-4FDA-A077-CD903C6B41F4}" type="pres">
      <dgm:prSet presAssocID="{DDFD681E-2BCB-43CE-B51D-1EF447CA225D}" presName="dummyMaxCanvas" presStyleCnt="0">
        <dgm:presLayoutVars/>
      </dgm:prSet>
      <dgm:spPr/>
    </dgm:pt>
    <dgm:pt modelId="{71F66720-C87C-4B52-92E0-FE93E62EBA90}" type="pres">
      <dgm:prSet presAssocID="{DDFD681E-2BCB-43CE-B51D-1EF447CA225D}" presName="TwoNodes_1" presStyleLbl="node1" presStyleIdx="0" presStyleCnt="2" custLinFactNeighborX="2456" custLinFactNeighborY="-1081">
        <dgm:presLayoutVars>
          <dgm:bulletEnabled val="1"/>
        </dgm:presLayoutVars>
      </dgm:prSet>
      <dgm:spPr/>
    </dgm:pt>
    <dgm:pt modelId="{B2D825B0-24AE-4160-B032-6285D54BFD70}" type="pres">
      <dgm:prSet presAssocID="{DDFD681E-2BCB-43CE-B51D-1EF447CA225D}" presName="TwoNodes_2" presStyleLbl="node1" presStyleIdx="1" presStyleCnt="2">
        <dgm:presLayoutVars>
          <dgm:bulletEnabled val="1"/>
        </dgm:presLayoutVars>
      </dgm:prSet>
      <dgm:spPr/>
    </dgm:pt>
    <dgm:pt modelId="{7FE51354-2543-4AAA-8791-25E0FBD8A259}" type="pres">
      <dgm:prSet presAssocID="{DDFD681E-2BCB-43CE-B51D-1EF447CA225D}" presName="TwoConn_1-2" presStyleLbl="fgAccFollowNode1" presStyleIdx="0" presStyleCnt="1">
        <dgm:presLayoutVars>
          <dgm:bulletEnabled val="1"/>
        </dgm:presLayoutVars>
      </dgm:prSet>
      <dgm:spPr/>
    </dgm:pt>
    <dgm:pt modelId="{897B8688-81F6-4833-9A8D-2D6D16723AF3}" type="pres">
      <dgm:prSet presAssocID="{DDFD681E-2BCB-43CE-B51D-1EF447CA225D}" presName="TwoNodes_1_text" presStyleLbl="node1" presStyleIdx="1" presStyleCnt="2">
        <dgm:presLayoutVars>
          <dgm:bulletEnabled val="1"/>
        </dgm:presLayoutVars>
      </dgm:prSet>
      <dgm:spPr/>
    </dgm:pt>
    <dgm:pt modelId="{8AE24906-7BA0-420A-9E9F-F90F56E65ACD}" type="pres">
      <dgm:prSet presAssocID="{DDFD681E-2BCB-43CE-B51D-1EF447CA225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44C4B04-E449-48E3-8BFF-A8F59E94F943}" type="presOf" srcId="{2CABBF0D-E27D-46EF-B460-0EAD078A6164}" destId="{7FE51354-2543-4AAA-8791-25E0FBD8A259}" srcOrd="0" destOrd="0" presId="urn:microsoft.com/office/officeart/2005/8/layout/vProcess5"/>
    <dgm:cxn modelId="{8447F40F-B5C6-483D-A3E6-722C86ACC195}" type="presOf" srcId="{BFAE2E16-4DC0-4B79-9267-5C60B1AC7112}" destId="{B2D825B0-24AE-4160-B032-6285D54BFD70}" srcOrd="0" destOrd="0" presId="urn:microsoft.com/office/officeart/2005/8/layout/vProcess5"/>
    <dgm:cxn modelId="{E0347E33-7172-493F-B098-BFE58E542463}" type="presOf" srcId="{FE786905-B69D-46FA-9E8B-FEB48718CEE8}" destId="{897B8688-81F6-4833-9A8D-2D6D16723AF3}" srcOrd="1" destOrd="0" presId="urn:microsoft.com/office/officeart/2005/8/layout/vProcess5"/>
    <dgm:cxn modelId="{8F0A7E65-D6B4-4088-B01B-807DA03C6CDB}" type="presOf" srcId="{FE786905-B69D-46FA-9E8B-FEB48718CEE8}" destId="{71F66720-C87C-4B52-92E0-FE93E62EBA90}" srcOrd="0" destOrd="0" presId="urn:microsoft.com/office/officeart/2005/8/layout/vProcess5"/>
    <dgm:cxn modelId="{8F8E9456-EABD-4FA2-8BE2-D05C64F7A028}" srcId="{DDFD681E-2BCB-43CE-B51D-1EF447CA225D}" destId="{BFAE2E16-4DC0-4B79-9267-5C60B1AC7112}" srcOrd="1" destOrd="0" parTransId="{AD7B8C96-76CD-4951-B2C4-355EEB992847}" sibTransId="{D4B36B63-0792-4A0C-A74B-6FB1BBCB5444}"/>
    <dgm:cxn modelId="{A9BE2896-EE54-4A96-A3CB-7F57868C3FB2}" srcId="{DDFD681E-2BCB-43CE-B51D-1EF447CA225D}" destId="{FE786905-B69D-46FA-9E8B-FEB48718CEE8}" srcOrd="0" destOrd="0" parTransId="{DE357166-5146-4939-A444-EDB5483FA39F}" sibTransId="{2CABBF0D-E27D-46EF-B460-0EAD078A6164}"/>
    <dgm:cxn modelId="{21229AB1-486D-4B6B-9B4E-A8DF3220E403}" type="presOf" srcId="{DDFD681E-2BCB-43CE-B51D-1EF447CA225D}" destId="{EF1444C0-6E88-4F6F-9BD7-3D4919E7BC3A}" srcOrd="0" destOrd="0" presId="urn:microsoft.com/office/officeart/2005/8/layout/vProcess5"/>
    <dgm:cxn modelId="{8ED8C0BE-D7A9-4DD4-AD19-9ADBF7BDE4F9}" type="presOf" srcId="{BFAE2E16-4DC0-4B79-9267-5C60B1AC7112}" destId="{8AE24906-7BA0-420A-9E9F-F90F56E65ACD}" srcOrd="1" destOrd="0" presId="urn:microsoft.com/office/officeart/2005/8/layout/vProcess5"/>
    <dgm:cxn modelId="{B89FF672-16AF-4BAB-8C86-C0424052C070}" type="presParOf" srcId="{EF1444C0-6E88-4F6F-9BD7-3D4919E7BC3A}" destId="{9D64CAA6-AEA5-4FDA-A077-CD903C6B41F4}" srcOrd="0" destOrd="0" presId="urn:microsoft.com/office/officeart/2005/8/layout/vProcess5"/>
    <dgm:cxn modelId="{8DA06C05-7EAA-417C-92A4-45C982E2C101}" type="presParOf" srcId="{EF1444C0-6E88-4F6F-9BD7-3D4919E7BC3A}" destId="{71F66720-C87C-4B52-92E0-FE93E62EBA90}" srcOrd="1" destOrd="0" presId="urn:microsoft.com/office/officeart/2005/8/layout/vProcess5"/>
    <dgm:cxn modelId="{B748E0FD-5030-43E1-B45A-B71D64CF8849}" type="presParOf" srcId="{EF1444C0-6E88-4F6F-9BD7-3D4919E7BC3A}" destId="{B2D825B0-24AE-4160-B032-6285D54BFD70}" srcOrd="2" destOrd="0" presId="urn:microsoft.com/office/officeart/2005/8/layout/vProcess5"/>
    <dgm:cxn modelId="{3DBF9177-035E-472F-84C9-8CBCFB330AA4}" type="presParOf" srcId="{EF1444C0-6E88-4F6F-9BD7-3D4919E7BC3A}" destId="{7FE51354-2543-4AAA-8791-25E0FBD8A259}" srcOrd="3" destOrd="0" presId="urn:microsoft.com/office/officeart/2005/8/layout/vProcess5"/>
    <dgm:cxn modelId="{B499F308-E4E4-4AED-9C84-F93847A71468}" type="presParOf" srcId="{EF1444C0-6E88-4F6F-9BD7-3D4919E7BC3A}" destId="{897B8688-81F6-4833-9A8D-2D6D16723AF3}" srcOrd="4" destOrd="0" presId="urn:microsoft.com/office/officeart/2005/8/layout/vProcess5"/>
    <dgm:cxn modelId="{F344D075-CF48-4558-82C0-D68957DE0505}" type="presParOf" srcId="{EF1444C0-6E88-4F6F-9BD7-3D4919E7BC3A}" destId="{8AE24906-7BA0-420A-9E9F-F90F56E65ACD}" srcOrd="5" destOrd="0" presId="urn:microsoft.com/office/officeart/2005/8/layout/vProcess5"/>
  </dgm:cxnLst>
  <dgm:bg>
    <a:effectLst>
      <a:innerShdw blurRad="63500" dist="50800" dir="27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E5A017-9104-405E-BE52-D39D4EA66131}" type="doc">
      <dgm:prSet loTypeId="urn:microsoft.com/office/officeart/2005/8/layout/gear1" loCatId="process" qsTypeId="urn:microsoft.com/office/officeart/2005/8/quickstyle/3d8" qsCatId="3D" csTypeId="urn:microsoft.com/office/officeart/2005/8/colors/accent4_3" csCatId="accent4" phldr="1"/>
      <dgm:spPr/>
    </dgm:pt>
    <dgm:pt modelId="{21DF706E-7AEB-4660-A9F6-7CA0E5940DCA}">
      <dgm:prSet phldrT="[Text]" custT="1"/>
      <dgm:spPr/>
      <dgm:t>
        <a:bodyPr/>
        <a:lstStyle/>
        <a:p>
          <a:r>
            <a:rPr lang="ro-RO" sz="1800" dirty="0">
              <a:solidFill>
                <a:srgbClr val="C00000"/>
              </a:solidFill>
            </a:rPr>
            <a:t>Think</a:t>
          </a:r>
        </a:p>
      </dgm:t>
    </dgm:pt>
    <dgm:pt modelId="{899D5B9C-1439-4219-8BEA-92F2DBF999C0}" type="parTrans" cxnId="{86089522-CB7E-4DDF-BBB2-EEFA25587608}">
      <dgm:prSet/>
      <dgm:spPr/>
      <dgm:t>
        <a:bodyPr/>
        <a:lstStyle/>
        <a:p>
          <a:endParaRPr lang="ro-RO"/>
        </a:p>
      </dgm:t>
    </dgm:pt>
    <dgm:pt modelId="{71C2EFAC-F777-404C-B978-1ADFC6FAF470}" type="sibTrans" cxnId="{86089522-CB7E-4DDF-BBB2-EEFA25587608}">
      <dgm:prSet/>
      <dgm:spPr/>
      <dgm:t>
        <a:bodyPr/>
        <a:lstStyle/>
        <a:p>
          <a:endParaRPr lang="ro-RO"/>
        </a:p>
      </dgm:t>
    </dgm:pt>
    <dgm:pt modelId="{50A60644-CD21-466F-BE5A-DA4868317E2E}">
      <dgm:prSet phldrT="[Text]" custT="1"/>
      <dgm:spPr/>
      <dgm:t>
        <a:bodyPr/>
        <a:lstStyle/>
        <a:p>
          <a:r>
            <a:rPr lang="ro-RO" sz="1800" dirty="0">
              <a:solidFill>
                <a:srgbClr val="C00000"/>
              </a:solidFill>
            </a:rPr>
            <a:t>the Box</a:t>
          </a:r>
        </a:p>
      </dgm:t>
    </dgm:pt>
    <dgm:pt modelId="{CE398C30-A431-4182-9643-49F834C12FC0}" type="parTrans" cxnId="{E2AF7940-AE18-4DB2-9717-8F0EC717C3DA}">
      <dgm:prSet/>
      <dgm:spPr/>
      <dgm:t>
        <a:bodyPr/>
        <a:lstStyle/>
        <a:p>
          <a:endParaRPr lang="ro-RO"/>
        </a:p>
      </dgm:t>
    </dgm:pt>
    <dgm:pt modelId="{7E68A7FF-083C-45B9-B431-C1A6346C5E6C}" type="sibTrans" cxnId="{E2AF7940-AE18-4DB2-9717-8F0EC717C3DA}">
      <dgm:prSet/>
      <dgm:spPr/>
      <dgm:t>
        <a:bodyPr/>
        <a:lstStyle/>
        <a:p>
          <a:endParaRPr lang="ro-RO"/>
        </a:p>
      </dgm:t>
    </dgm:pt>
    <dgm:pt modelId="{A177155F-CAB3-4037-B3D2-E01C1D6B16AF}">
      <dgm:prSet phldrT="[Text]" custT="1"/>
      <dgm:spPr/>
      <dgm:t>
        <a:bodyPr/>
        <a:lstStyle/>
        <a:p>
          <a:r>
            <a:rPr lang="ro-RO" sz="1400" dirty="0">
              <a:solidFill>
                <a:srgbClr val="C00000"/>
              </a:solidFill>
            </a:rPr>
            <a:t>Outside</a:t>
          </a:r>
          <a:r>
            <a:rPr lang="ro-RO" sz="1800" dirty="0">
              <a:solidFill>
                <a:srgbClr val="C00000"/>
              </a:solidFill>
            </a:rPr>
            <a:t> </a:t>
          </a:r>
        </a:p>
      </dgm:t>
    </dgm:pt>
    <dgm:pt modelId="{1E471E03-A613-48DB-A87A-42E25E92F6AE}" type="parTrans" cxnId="{80C1D707-E562-4A2B-B2FF-8B0F79FFFB49}">
      <dgm:prSet/>
      <dgm:spPr/>
      <dgm:t>
        <a:bodyPr/>
        <a:lstStyle/>
        <a:p>
          <a:endParaRPr lang="ro-RO"/>
        </a:p>
      </dgm:t>
    </dgm:pt>
    <dgm:pt modelId="{2654F399-6A85-4B45-B494-D79BC53BB4BB}" type="sibTrans" cxnId="{80C1D707-E562-4A2B-B2FF-8B0F79FFFB49}">
      <dgm:prSet/>
      <dgm:spPr/>
      <dgm:t>
        <a:bodyPr/>
        <a:lstStyle/>
        <a:p>
          <a:endParaRPr lang="ro-RO"/>
        </a:p>
      </dgm:t>
    </dgm:pt>
    <dgm:pt modelId="{CEA95359-2988-4909-8878-4C4E7B0B76EA}" type="pres">
      <dgm:prSet presAssocID="{9CE5A017-9104-405E-BE52-D39D4EA6613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8A2865-8B80-409D-95BA-B2839E327DD4}" type="pres">
      <dgm:prSet presAssocID="{21DF706E-7AEB-4660-A9F6-7CA0E5940DCA}" presName="gear1" presStyleLbl="node1" presStyleIdx="0" presStyleCnt="3">
        <dgm:presLayoutVars>
          <dgm:chMax val="1"/>
          <dgm:bulletEnabled val="1"/>
        </dgm:presLayoutVars>
      </dgm:prSet>
      <dgm:spPr/>
    </dgm:pt>
    <dgm:pt modelId="{CD5ABBB2-0E4E-474B-9209-B34CC98ADCE0}" type="pres">
      <dgm:prSet presAssocID="{21DF706E-7AEB-4660-A9F6-7CA0E5940DCA}" presName="gear1srcNode" presStyleLbl="node1" presStyleIdx="0" presStyleCnt="3"/>
      <dgm:spPr/>
    </dgm:pt>
    <dgm:pt modelId="{4D1D6AF1-7391-43CB-9471-3F67FEC90863}" type="pres">
      <dgm:prSet presAssocID="{21DF706E-7AEB-4660-A9F6-7CA0E5940DCA}" presName="gear1dstNode" presStyleLbl="node1" presStyleIdx="0" presStyleCnt="3"/>
      <dgm:spPr/>
    </dgm:pt>
    <dgm:pt modelId="{7687C117-D3AB-42B6-83C7-0CC8C53DB7FF}" type="pres">
      <dgm:prSet presAssocID="{A177155F-CAB3-4037-B3D2-E01C1D6B16AF}" presName="gear2" presStyleLbl="node1" presStyleIdx="1" presStyleCnt="3">
        <dgm:presLayoutVars>
          <dgm:chMax val="1"/>
          <dgm:bulletEnabled val="1"/>
        </dgm:presLayoutVars>
      </dgm:prSet>
      <dgm:spPr/>
    </dgm:pt>
    <dgm:pt modelId="{9B23E4CA-1E1D-41A1-A070-F86376949A99}" type="pres">
      <dgm:prSet presAssocID="{A177155F-CAB3-4037-B3D2-E01C1D6B16AF}" presName="gear2srcNode" presStyleLbl="node1" presStyleIdx="1" presStyleCnt="3"/>
      <dgm:spPr/>
    </dgm:pt>
    <dgm:pt modelId="{831872C2-3DC2-4416-9E96-753379F52ED9}" type="pres">
      <dgm:prSet presAssocID="{A177155F-CAB3-4037-B3D2-E01C1D6B16AF}" presName="gear2dstNode" presStyleLbl="node1" presStyleIdx="1" presStyleCnt="3"/>
      <dgm:spPr/>
    </dgm:pt>
    <dgm:pt modelId="{69C0B465-C677-44B7-8692-9095B8D1E395}" type="pres">
      <dgm:prSet presAssocID="{50A60644-CD21-466F-BE5A-DA4868317E2E}" presName="gear3" presStyleLbl="node1" presStyleIdx="2" presStyleCnt="3" custLinFactNeighborX="-869" custLinFactNeighborY="0"/>
      <dgm:spPr/>
    </dgm:pt>
    <dgm:pt modelId="{C1F90C27-A3E7-43C6-B59C-2C76CD025D80}" type="pres">
      <dgm:prSet presAssocID="{50A60644-CD21-466F-BE5A-DA4868317E2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966B5FB-07C8-41C8-9F87-82D91A30E946}" type="pres">
      <dgm:prSet presAssocID="{50A60644-CD21-466F-BE5A-DA4868317E2E}" presName="gear3srcNode" presStyleLbl="node1" presStyleIdx="2" presStyleCnt="3"/>
      <dgm:spPr/>
    </dgm:pt>
    <dgm:pt modelId="{91145F0E-82F3-46BF-B58D-F5424E2E6B79}" type="pres">
      <dgm:prSet presAssocID="{50A60644-CD21-466F-BE5A-DA4868317E2E}" presName="gear3dstNode" presStyleLbl="node1" presStyleIdx="2" presStyleCnt="3"/>
      <dgm:spPr/>
    </dgm:pt>
    <dgm:pt modelId="{ECF0400B-A226-4DEB-BA28-36650DE4182F}" type="pres">
      <dgm:prSet presAssocID="{71C2EFAC-F777-404C-B978-1ADFC6FAF470}" presName="connector1" presStyleLbl="sibTrans2D1" presStyleIdx="0" presStyleCnt="3"/>
      <dgm:spPr/>
    </dgm:pt>
    <dgm:pt modelId="{AC0909CB-D566-4868-A4D3-62D17BC26787}" type="pres">
      <dgm:prSet presAssocID="{2654F399-6A85-4B45-B494-D79BC53BB4BB}" presName="connector2" presStyleLbl="sibTrans2D1" presStyleIdx="1" presStyleCnt="3"/>
      <dgm:spPr/>
    </dgm:pt>
    <dgm:pt modelId="{E078DEE0-C4DA-40FF-A9B3-9F79F38BE898}" type="pres">
      <dgm:prSet presAssocID="{7E68A7FF-083C-45B9-B431-C1A6346C5E6C}" presName="connector3" presStyleLbl="sibTrans2D1" presStyleIdx="2" presStyleCnt="3"/>
      <dgm:spPr/>
    </dgm:pt>
  </dgm:ptLst>
  <dgm:cxnLst>
    <dgm:cxn modelId="{119FE004-BDE7-4C20-91A6-EA5A6D0EECA3}" type="presOf" srcId="{2654F399-6A85-4B45-B494-D79BC53BB4BB}" destId="{AC0909CB-D566-4868-A4D3-62D17BC26787}" srcOrd="0" destOrd="0" presId="urn:microsoft.com/office/officeart/2005/8/layout/gear1"/>
    <dgm:cxn modelId="{80C1D707-E562-4A2B-B2FF-8B0F79FFFB49}" srcId="{9CE5A017-9104-405E-BE52-D39D4EA66131}" destId="{A177155F-CAB3-4037-B3D2-E01C1D6B16AF}" srcOrd="1" destOrd="0" parTransId="{1E471E03-A613-48DB-A87A-42E25E92F6AE}" sibTransId="{2654F399-6A85-4B45-B494-D79BC53BB4BB}"/>
    <dgm:cxn modelId="{9E5F070D-AA1F-4B7F-B08A-BF49015B6718}" type="presOf" srcId="{9CE5A017-9104-405E-BE52-D39D4EA66131}" destId="{CEA95359-2988-4909-8878-4C4E7B0B76EA}" srcOrd="0" destOrd="0" presId="urn:microsoft.com/office/officeart/2005/8/layout/gear1"/>
    <dgm:cxn modelId="{64D4D020-A745-4968-825E-79039E088EAC}" type="presOf" srcId="{50A60644-CD21-466F-BE5A-DA4868317E2E}" destId="{69C0B465-C677-44B7-8692-9095B8D1E395}" srcOrd="0" destOrd="0" presId="urn:microsoft.com/office/officeart/2005/8/layout/gear1"/>
    <dgm:cxn modelId="{86089522-CB7E-4DDF-BBB2-EEFA25587608}" srcId="{9CE5A017-9104-405E-BE52-D39D4EA66131}" destId="{21DF706E-7AEB-4660-A9F6-7CA0E5940DCA}" srcOrd="0" destOrd="0" parTransId="{899D5B9C-1439-4219-8BEA-92F2DBF999C0}" sibTransId="{71C2EFAC-F777-404C-B978-1ADFC6FAF470}"/>
    <dgm:cxn modelId="{94C65531-E303-442E-9BEC-2195D33C1A13}" type="presOf" srcId="{50A60644-CD21-466F-BE5A-DA4868317E2E}" destId="{C1F90C27-A3E7-43C6-B59C-2C76CD025D80}" srcOrd="1" destOrd="0" presId="urn:microsoft.com/office/officeart/2005/8/layout/gear1"/>
    <dgm:cxn modelId="{E2AF7940-AE18-4DB2-9717-8F0EC717C3DA}" srcId="{9CE5A017-9104-405E-BE52-D39D4EA66131}" destId="{50A60644-CD21-466F-BE5A-DA4868317E2E}" srcOrd="2" destOrd="0" parTransId="{CE398C30-A431-4182-9643-49F834C12FC0}" sibTransId="{7E68A7FF-083C-45B9-B431-C1A6346C5E6C}"/>
    <dgm:cxn modelId="{E4032149-747F-4F0A-ABB8-0300FD2B0E02}" type="presOf" srcId="{50A60644-CD21-466F-BE5A-DA4868317E2E}" destId="{91145F0E-82F3-46BF-B58D-F5424E2E6B79}" srcOrd="3" destOrd="0" presId="urn:microsoft.com/office/officeart/2005/8/layout/gear1"/>
    <dgm:cxn modelId="{0DDE186A-0283-496E-B2BD-2BBD9EB34C7E}" type="presOf" srcId="{A177155F-CAB3-4037-B3D2-E01C1D6B16AF}" destId="{831872C2-3DC2-4416-9E96-753379F52ED9}" srcOrd="2" destOrd="0" presId="urn:microsoft.com/office/officeart/2005/8/layout/gear1"/>
    <dgm:cxn modelId="{4ED2C453-D36B-408A-9FD4-C4F3DA414C65}" type="presOf" srcId="{7E68A7FF-083C-45B9-B431-C1A6346C5E6C}" destId="{E078DEE0-C4DA-40FF-A9B3-9F79F38BE898}" srcOrd="0" destOrd="0" presId="urn:microsoft.com/office/officeart/2005/8/layout/gear1"/>
    <dgm:cxn modelId="{02AD2D59-4ECC-4A7D-86C2-B79542B3D9F5}" type="presOf" srcId="{A177155F-CAB3-4037-B3D2-E01C1D6B16AF}" destId="{7687C117-D3AB-42B6-83C7-0CC8C53DB7FF}" srcOrd="0" destOrd="0" presId="urn:microsoft.com/office/officeart/2005/8/layout/gear1"/>
    <dgm:cxn modelId="{E9F76D7B-D510-4D4D-8491-D51A8D919BF7}" type="presOf" srcId="{50A60644-CD21-466F-BE5A-DA4868317E2E}" destId="{5966B5FB-07C8-41C8-9F87-82D91A30E946}" srcOrd="2" destOrd="0" presId="urn:microsoft.com/office/officeart/2005/8/layout/gear1"/>
    <dgm:cxn modelId="{CF96017D-0646-490E-94DA-45E4A3F1FBB2}" type="presOf" srcId="{21DF706E-7AEB-4660-A9F6-7CA0E5940DCA}" destId="{8C8A2865-8B80-409D-95BA-B2839E327DD4}" srcOrd="0" destOrd="0" presId="urn:microsoft.com/office/officeart/2005/8/layout/gear1"/>
    <dgm:cxn modelId="{3CBED295-C5ED-486D-9B47-69DED046CFD3}" type="presOf" srcId="{21DF706E-7AEB-4660-A9F6-7CA0E5940DCA}" destId="{CD5ABBB2-0E4E-474B-9209-B34CC98ADCE0}" srcOrd="1" destOrd="0" presId="urn:microsoft.com/office/officeart/2005/8/layout/gear1"/>
    <dgm:cxn modelId="{4DB512A6-DD71-46A6-83A7-DE26E8B88553}" type="presOf" srcId="{71C2EFAC-F777-404C-B978-1ADFC6FAF470}" destId="{ECF0400B-A226-4DEB-BA28-36650DE4182F}" srcOrd="0" destOrd="0" presId="urn:microsoft.com/office/officeart/2005/8/layout/gear1"/>
    <dgm:cxn modelId="{84637DE9-6C0E-4CC3-9EA9-D2E1E269F24E}" type="presOf" srcId="{A177155F-CAB3-4037-B3D2-E01C1D6B16AF}" destId="{9B23E4CA-1E1D-41A1-A070-F86376949A99}" srcOrd="1" destOrd="0" presId="urn:microsoft.com/office/officeart/2005/8/layout/gear1"/>
    <dgm:cxn modelId="{50A83BFB-AD87-42DB-BA9E-B7DE94653D36}" type="presOf" srcId="{21DF706E-7AEB-4660-A9F6-7CA0E5940DCA}" destId="{4D1D6AF1-7391-43CB-9471-3F67FEC90863}" srcOrd="2" destOrd="0" presId="urn:microsoft.com/office/officeart/2005/8/layout/gear1"/>
    <dgm:cxn modelId="{061AC687-CBC3-4312-A341-22FECC64915F}" type="presParOf" srcId="{CEA95359-2988-4909-8878-4C4E7B0B76EA}" destId="{8C8A2865-8B80-409D-95BA-B2839E327DD4}" srcOrd="0" destOrd="0" presId="urn:microsoft.com/office/officeart/2005/8/layout/gear1"/>
    <dgm:cxn modelId="{B1F40045-253B-4E0C-8232-2B9584F8BEDA}" type="presParOf" srcId="{CEA95359-2988-4909-8878-4C4E7B0B76EA}" destId="{CD5ABBB2-0E4E-474B-9209-B34CC98ADCE0}" srcOrd="1" destOrd="0" presId="urn:microsoft.com/office/officeart/2005/8/layout/gear1"/>
    <dgm:cxn modelId="{EDCD610F-0B71-4B3B-A2BB-2A949ACDF338}" type="presParOf" srcId="{CEA95359-2988-4909-8878-4C4E7B0B76EA}" destId="{4D1D6AF1-7391-43CB-9471-3F67FEC90863}" srcOrd="2" destOrd="0" presId="urn:microsoft.com/office/officeart/2005/8/layout/gear1"/>
    <dgm:cxn modelId="{7A367001-5288-43F8-91B0-FB8C2E0A73ED}" type="presParOf" srcId="{CEA95359-2988-4909-8878-4C4E7B0B76EA}" destId="{7687C117-D3AB-42B6-83C7-0CC8C53DB7FF}" srcOrd="3" destOrd="0" presId="urn:microsoft.com/office/officeart/2005/8/layout/gear1"/>
    <dgm:cxn modelId="{38A6A8A0-8FBB-4F6A-80BA-3C940513B21C}" type="presParOf" srcId="{CEA95359-2988-4909-8878-4C4E7B0B76EA}" destId="{9B23E4CA-1E1D-41A1-A070-F86376949A99}" srcOrd="4" destOrd="0" presId="urn:microsoft.com/office/officeart/2005/8/layout/gear1"/>
    <dgm:cxn modelId="{4FCD114D-892A-4B33-887D-13CB1336A9FF}" type="presParOf" srcId="{CEA95359-2988-4909-8878-4C4E7B0B76EA}" destId="{831872C2-3DC2-4416-9E96-753379F52ED9}" srcOrd="5" destOrd="0" presId="urn:microsoft.com/office/officeart/2005/8/layout/gear1"/>
    <dgm:cxn modelId="{4AA63F89-B923-47B3-8E51-8B6CD5DEAC94}" type="presParOf" srcId="{CEA95359-2988-4909-8878-4C4E7B0B76EA}" destId="{69C0B465-C677-44B7-8692-9095B8D1E395}" srcOrd="6" destOrd="0" presId="urn:microsoft.com/office/officeart/2005/8/layout/gear1"/>
    <dgm:cxn modelId="{E03521C3-9433-4956-A365-F3FE18165072}" type="presParOf" srcId="{CEA95359-2988-4909-8878-4C4E7B0B76EA}" destId="{C1F90C27-A3E7-43C6-B59C-2C76CD025D80}" srcOrd="7" destOrd="0" presId="urn:microsoft.com/office/officeart/2005/8/layout/gear1"/>
    <dgm:cxn modelId="{E6B9ADAA-E8BB-4850-A2B2-4F8A82C90E19}" type="presParOf" srcId="{CEA95359-2988-4909-8878-4C4E7B0B76EA}" destId="{5966B5FB-07C8-41C8-9F87-82D91A30E946}" srcOrd="8" destOrd="0" presId="urn:microsoft.com/office/officeart/2005/8/layout/gear1"/>
    <dgm:cxn modelId="{9F127455-8A0D-4F2B-894C-15E9DBFE81ED}" type="presParOf" srcId="{CEA95359-2988-4909-8878-4C4E7B0B76EA}" destId="{91145F0E-82F3-46BF-B58D-F5424E2E6B79}" srcOrd="9" destOrd="0" presId="urn:microsoft.com/office/officeart/2005/8/layout/gear1"/>
    <dgm:cxn modelId="{7BEFFAAE-B8A3-4E30-874E-09B11F38281F}" type="presParOf" srcId="{CEA95359-2988-4909-8878-4C4E7B0B76EA}" destId="{ECF0400B-A226-4DEB-BA28-36650DE4182F}" srcOrd="10" destOrd="0" presId="urn:microsoft.com/office/officeart/2005/8/layout/gear1"/>
    <dgm:cxn modelId="{789676FD-2BFD-4FA7-8B29-59E890D41E22}" type="presParOf" srcId="{CEA95359-2988-4909-8878-4C4E7B0B76EA}" destId="{AC0909CB-D566-4868-A4D3-62D17BC26787}" srcOrd="11" destOrd="0" presId="urn:microsoft.com/office/officeart/2005/8/layout/gear1"/>
    <dgm:cxn modelId="{176FD22B-E34E-4AFA-A4EE-8F4341B5E028}" type="presParOf" srcId="{CEA95359-2988-4909-8878-4C4E7B0B76EA}" destId="{E078DEE0-C4DA-40FF-A9B3-9F79F38BE89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DC65E-07B2-49C2-B579-F6FD264C100E}">
      <dsp:nvSpPr>
        <dsp:cNvPr id="0" name=""/>
        <dsp:cNvSpPr/>
      </dsp:nvSpPr>
      <dsp:spPr>
        <a:xfrm>
          <a:off x="3409273" y="1172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Stimulates students to learn science better</a:t>
          </a:r>
        </a:p>
      </dsp:txBody>
      <dsp:txXfrm>
        <a:off x="3603857" y="195756"/>
        <a:ext cx="939533" cy="939533"/>
      </dsp:txXfrm>
    </dsp:sp>
    <dsp:sp modelId="{AD3C93A5-6ABB-4091-BBE4-F4D214D4DA83}">
      <dsp:nvSpPr>
        <dsp:cNvPr id="0" name=""/>
        <dsp:cNvSpPr/>
      </dsp:nvSpPr>
      <dsp:spPr>
        <a:xfrm rot="1542857">
          <a:off x="4786965" y="870010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>
        <a:off x="4792220" y="936674"/>
        <a:ext cx="247625" cy="269062"/>
      </dsp:txXfrm>
    </dsp:sp>
    <dsp:sp modelId="{BE126CDC-E57D-4428-B5E3-4B9865F42949}">
      <dsp:nvSpPr>
        <dsp:cNvPr id="0" name=""/>
        <dsp:cNvSpPr/>
      </dsp:nvSpPr>
      <dsp:spPr>
        <a:xfrm>
          <a:off x="5207747" y="867272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Offers access to real life &amp; real time science resources</a:t>
          </a:r>
        </a:p>
      </dsp:txBody>
      <dsp:txXfrm>
        <a:off x="5402331" y="1061856"/>
        <a:ext cx="939533" cy="939533"/>
      </dsp:txXfrm>
    </dsp:sp>
    <dsp:sp modelId="{331BB88B-41D1-42FD-A7BB-8870CDB9F3BA}">
      <dsp:nvSpPr>
        <dsp:cNvPr id="0" name=""/>
        <dsp:cNvSpPr/>
      </dsp:nvSpPr>
      <dsp:spPr>
        <a:xfrm rot="4628571">
          <a:off x="5915088" y="2270697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>
        <a:off x="5956343" y="2308652"/>
        <a:ext cx="247625" cy="269062"/>
      </dsp:txXfrm>
    </dsp:sp>
    <dsp:sp modelId="{2251980D-8F4B-4745-B2FB-3D353968FF53}">
      <dsp:nvSpPr>
        <dsp:cNvPr id="0" name=""/>
        <dsp:cNvSpPr/>
      </dsp:nvSpPr>
      <dsp:spPr>
        <a:xfrm>
          <a:off x="5651934" y="2813380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Offers the opportunity to share their science missions</a:t>
          </a:r>
        </a:p>
      </dsp:txBody>
      <dsp:txXfrm>
        <a:off x="5846518" y="3007964"/>
        <a:ext cx="939533" cy="939533"/>
      </dsp:txXfrm>
    </dsp:sp>
    <dsp:sp modelId="{9C96B786-68A8-47EA-96A5-46F3E2C4BD4F}">
      <dsp:nvSpPr>
        <dsp:cNvPr id="0" name=""/>
        <dsp:cNvSpPr/>
      </dsp:nvSpPr>
      <dsp:spPr>
        <a:xfrm rot="7714286">
          <a:off x="5523360" y="4026013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 rot="10800000">
        <a:off x="5609506" y="4074214"/>
        <a:ext cx="247625" cy="269062"/>
      </dsp:txXfrm>
    </dsp:sp>
    <dsp:sp modelId="{CE682C3A-159E-4B28-BC04-7FD2C20EBD2D}">
      <dsp:nvSpPr>
        <dsp:cNvPr id="0" name=""/>
        <dsp:cNvSpPr/>
      </dsp:nvSpPr>
      <dsp:spPr>
        <a:xfrm>
          <a:off x="4407351" y="4374037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Ss become agents of change of their community well-being</a:t>
          </a:r>
        </a:p>
      </dsp:txBody>
      <dsp:txXfrm>
        <a:off x="4601935" y="4568621"/>
        <a:ext cx="939533" cy="939533"/>
      </dsp:txXfrm>
    </dsp:sp>
    <dsp:sp modelId="{261987C8-B4F4-4446-8A16-54BBEE899027}">
      <dsp:nvSpPr>
        <dsp:cNvPr id="0" name=""/>
        <dsp:cNvSpPr/>
      </dsp:nvSpPr>
      <dsp:spPr>
        <a:xfrm rot="10800000">
          <a:off x="3906760" y="4814170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 rot="10800000">
        <a:off x="4012885" y="4903857"/>
        <a:ext cx="247625" cy="269062"/>
      </dsp:txXfrm>
    </dsp:sp>
    <dsp:sp modelId="{FFAF0DD9-E8A5-4C4B-A2FD-48C579066E19}">
      <dsp:nvSpPr>
        <dsp:cNvPr id="0" name=""/>
        <dsp:cNvSpPr/>
      </dsp:nvSpPr>
      <dsp:spPr>
        <a:xfrm>
          <a:off x="2411195" y="4374037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Offers much more motivation than traditional science teaching</a:t>
          </a:r>
        </a:p>
      </dsp:txBody>
      <dsp:txXfrm>
        <a:off x="2605779" y="4568621"/>
        <a:ext cx="939533" cy="939533"/>
      </dsp:txXfrm>
    </dsp:sp>
    <dsp:sp modelId="{F75092E8-DD95-4FDE-A86B-C6995363B22D}">
      <dsp:nvSpPr>
        <dsp:cNvPr id="0" name=""/>
        <dsp:cNvSpPr/>
      </dsp:nvSpPr>
      <dsp:spPr>
        <a:xfrm rot="13885714">
          <a:off x="2282621" y="4041669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 rot="10800000">
        <a:off x="2368767" y="4172842"/>
        <a:ext cx="247625" cy="269062"/>
      </dsp:txXfrm>
    </dsp:sp>
    <dsp:sp modelId="{DCAD1B3A-FF4A-4D1D-B3D7-072F1F16516A}">
      <dsp:nvSpPr>
        <dsp:cNvPr id="0" name=""/>
        <dsp:cNvSpPr/>
      </dsp:nvSpPr>
      <dsp:spPr>
        <a:xfrm>
          <a:off x="1166612" y="2813380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Is challenging &amp; exciting</a:t>
          </a:r>
        </a:p>
      </dsp:txBody>
      <dsp:txXfrm>
        <a:off x="1361196" y="3007964"/>
        <a:ext cx="939533" cy="939533"/>
      </dsp:txXfrm>
    </dsp:sp>
    <dsp:sp modelId="{B42C977A-20BA-4F52-A854-CC1F83734110}">
      <dsp:nvSpPr>
        <dsp:cNvPr id="0" name=""/>
        <dsp:cNvSpPr/>
      </dsp:nvSpPr>
      <dsp:spPr>
        <a:xfrm rot="16971429">
          <a:off x="1873953" y="2290219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>
        <a:off x="1915208" y="2431638"/>
        <a:ext cx="247625" cy="269062"/>
      </dsp:txXfrm>
    </dsp:sp>
    <dsp:sp modelId="{0B1923C0-9FA5-4007-A505-C03A67312AA5}">
      <dsp:nvSpPr>
        <dsp:cNvPr id="0" name=""/>
        <dsp:cNvSpPr/>
      </dsp:nvSpPr>
      <dsp:spPr>
        <a:xfrm>
          <a:off x="1610798" y="867272"/>
          <a:ext cx="1328701" cy="13287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>
              <a:latin typeface="Lucida Calligraphy" pitchFamily="66" charset="0"/>
            </a:rPr>
            <a:t>Is ROBUST</a:t>
          </a:r>
        </a:p>
      </dsp:txBody>
      <dsp:txXfrm>
        <a:off x="1805382" y="1061856"/>
        <a:ext cx="939533" cy="939533"/>
      </dsp:txXfrm>
    </dsp:sp>
    <dsp:sp modelId="{996127A9-AEA5-4B1E-9EA0-05EC6C7317D4}">
      <dsp:nvSpPr>
        <dsp:cNvPr id="0" name=""/>
        <dsp:cNvSpPr/>
      </dsp:nvSpPr>
      <dsp:spPr>
        <a:xfrm rot="20057143">
          <a:off x="2988491" y="878698"/>
          <a:ext cx="353750" cy="44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700" kern="1200"/>
        </a:p>
      </dsp:txBody>
      <dsp:txXfrm>
        <a:off x="2993746" y="991408"/>
        <a:ext cx="247625" cy="269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66720-C87C-4B52-92E0-FE93E62EBA90}">
      <dsp:nvSpPr>
        <dsp:cNvPr id="0" name=""/>
        <dsp:cNvSpPr/>
      </dsp:nvSpPr>
      <dsp:spPr>
        <a:xfrm>
          <a:off x="119249" y="0"/>
          <a:ext cx="4855451" cy="13285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70000"/>
                <a:satMod val="130000"/>
              </a:schemeClr>
            </a:gs>
            <a:gs pos="43000">
              <a:schemeClr val="accent4">
                <a:tint val="44000"/>
                <a:satMod val="165000"/>
              </a:schemeClr>
            </a:gs>
            <a:gs pos="93000">
              <a:schemeClr val="accent4">
                <a:tint val="15000"/>
                <a:satMod val="165000"/>
              </a:schemeClr>
            </a:gs>
            <a:gs pos="100000">
              <a:schemeClr val="accent4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4">
              <a:shade val="50000"/>
              <a:satMod val="10300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200" kern="1200" dirty="0">
              <a:latin typeface="Lucida Calligraphy" pitchFamily="66" charset="0"/>
            </a:rPr>
            <a:t>Outdoor School </a:t>
          </a:r>
        </a:p>
      </dsp:txBody>
      <dsp:txXfrm>
        <a:off x="119249" y="0"/>
        <a:ext cx="3560117" cy="1328547"/>
      </dsp:txXfrm>
    </dsp:sp>
    <dsp:sp modelId="{B2D825B0-24AE-4160-B032-6285D54BFD70}">
      <dsp:nvSpPr>
        <dsp:cNvPr id="0" name=""/>
        <dsp:cNvSpPr/>
      </dsp:nvSpPr>
      <dsp:spPr>
        <a:xfrm>
          <a:off x="856844" y="1623780"/>
          <a:ext cx="4855451" cy="132854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98000"/>
                <a:shade val="25000"/>
                <a:satMod val="250000"/>
              </a:schemeClr>
            </a:gs>
            <a:gs pos="68000">
              <a:schemeClr val="accent5">
                <a:tint val="86000"/>
                <a:satMod val="115000"/>
              </a:schemeClr>
            </a:gs>
            <a:gs pos="100000">
              <a:schemeClr val="accent5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200" kern="1200" dirty="0">
              <a:latin typeface="Lucida Calligraphy" pitchFamily="66" charset="0"/>
            </a:rPr>
            <a:t>Outdoor Education</a:t>
          </a:r>
        </a:p>
      </dsp:txBody>
      <dsp:txXfrm>
        <a:off x="856844" y="1623780"/>
        <a:ext cx="3135051" cy="1328547"/>
      </dsp:txXfrm>
    </dsp:sp>
    <dsp:sp modelId="{7FE51354-2543-4AAA-8791-25E0FBD8A259}">
      <dsp:nvSpPr>
        <dsp:cNvPr id="0" name=""/>
        <dsp:cNvSpPr/>
      </dsp:nvSpPr>
      <dsp:spPr>
        <a:xfrm>
          <a:off x="3991895" y="1044386"/>
          <a:ext cx="863555" cy="86355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3600" kern="1200"/>
        </a:p>
      </dsp:txBody>
      <dsp:txXfrm>
        <a:off x="3991895" y="1044386"/>
        <a:ext cx="863555" cy="863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A2865-8B80-409D-95BA-B2839E327DD4}">
      <dsp:nvSpPr>
        <dsp:cNvPr id="0" name=""/>
        <dsp:cNvSpPr/>
      </dsp:nvSpPr>
      <dsp:spPr>
        <a:xfrm>
          <a:off x="2510594" y="1543050"/>
          <a:ext cx="1885950" cy="1885950"/>
        </a:xfrm>
        <a:prstGeom prst="gear9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8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rgbClr val="C00000"/>
              </a:solidFill>
            </a:rPr>
            <a:t>Think</a:t>
          </a:r>
        </a:p>
      </dsp:txBody>
      <dsp:txXfrm>
        <a:off x="2889754" y="1984825"/>
        <a:ext cx="1127630" cy="969417"/>
      </dsp:txXfrm>
    </dsp:sp>
    <dsp:sp modelId="{7687C117-D3AB-42B6-83C7-0CC8C53DB7FF}">
      <dsp:nvSpPr>
        <dsp:cNvPr id="0" name=""/>
        <dsp:cNvSpPr/>
      </dsp:nvSpPr>
      <dsp:spPr>
        <a:xfrm>
          <a:off x="1413314" y="1097280"/>
          <a:ext cx="1371600" cy="1371600"/>
        </a:xfrm>
        <a:prstGeom prst="gear6">
          <a:avLst/>
        </a:prstGeom>
        <a:solidFill>
          <a:schemeClr val="accent4">
            <a:shade val="80000"/>
            <a:hueOff val="-259674"/>
            <a:satOff val="-16754"/>
            <a:lumOff val="16848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80000"/>
              <a:hueOff val="-259674"/>
              <a:satOff val="-16754"/>
              <a:lumOff val="16848"/>
              <a:alphaOff val="0"/>
              <a:shade val="9000"/>
              <a:satMod val="105000"/>
              <a:alpha val="48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>
              <a:solidFill>
                <a:srgbClr val="C00000"/>
              </a:solidFill>
            </a:rPr>
            <a:t>Outside</a:t>
          </a:r>
          <a:r>
            <a:rPr lang="ro-RO" sz="1800" kern="1200" dirty="0">
              <a:solidFill>
                <a:srgbClr val="C00000"/>
              </a:solidFill>
            </a:rPr>
            <a:t> </a:t>
          </a:r>
        </a:p>
      </dsp:txBody>
      <dsp:txXfrm>
        <a:off x="1758618" y="1444671"/>
        <a:ext cx="680992" cy="676818"/>
      </dsp:txXfrm>
    </dsp:sp>
    <dsp:sp modelId="{69C0B465-C677-44B7-8692-9095B8D1E395}">
      <dsp:nvSpPr>
        <dsp:cNvPr id="0" name=""/>
        <dsp:cNvSpPr/>
      </dsp:nvSpPr>
      <dsp:spPr>
        <a:xfrm rot="20700000">
          <a:off x="2167246" y="151015"/>
          <a:ext cx="1343888" cy="1343888"/>
        </a:xfrm>
        <a:prstGeom prst="gear6">
          <a:avLst/>
        </a:prstGeom>
        <a:solidFill>
          <a:schemeClr val="accent4">
            <a:shade val="80000"/>
            <a:hueOff val="-519348"/>
            <a:satOff val="-33508"/>
            <a:lumOff val="33696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80000"/>
              <a:hueOff val="-519348"/>
              <a:satOff val="-33508"/>
              <a:lumOff val="33696"/>
              <a:alphaOff val="0"/>
              <a:shade val="9000"/>
              <a:satMod val="105000"/>
              <a:alpha val="48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rgbClr val="C00000"/>
              </a:solidFill>
            </a:rPr>
            <a:t>the Box</a:t>
          </a:r>
        </a:p>
      </dsp:txBody>
      <dsp:txXfrm rot="-20700000">
        <a:off x="2462000" y="445770"/>
        <a:ext cx="754380" cy="754380"/>
      </dsp:txXfrm>
    </dsp:sp>
    <dsp:sp modelId="{ECF0400B-A226-4DEB-BA28-36650DE4182F}">
      <dsp:nvSpPr>
        <dsp:cNvPr id="0" name=""/>
        <dsp:cNvSpPr/>
      </dsp:nvSpPr>
      <dsp:spPr>
        <a:xfrm>
          <a:off x="2357356" y="1263108"/>
          <a:ext cx="2414016" cy="2414016"/>
        </a:xfrm>
        <a:prstGeom prst="circularArrow">
          <a:avLst>
            <a:gd name="adj1" fmla="val 4687"/>
            <a:gd name="adj2" fmla="val 299029"/>
            <a:gd name="adj3" fmla="val 2494759"/>
            <a:gd name="adj4" fmla="val 15908186"/>
            <a:gd name="adj5" fmla="val 5469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0909CB-D566-4868-A4D3-62D17BC26787}">
      <dsp:nvSpPr>
        <dsp:cNvPr id="0" name=""/>
        <dsp:cNvSpPr/>
      </dsp:nvSpPr>
      <dsp:spPr>
        <a:xfrm>
          <a:off x="1170406" y="797081"/>
          <a:ext cx="1753933" cy="175393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shade val="90000"/>
            <a:hueOff val="-259670"/>
            <a:satOff val="-16463"/>
            <a:lumOff val="1572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90000"/>
              <a:hueOff val="-259670"/>
              <a:satOff val="-16463"/>
              <a:lumOff val="15720"/>
              <a:alphaOff val="0"/>
              <a:shade val="9000"/>
              <a:satMod val="105000"/>
              <a:alpha val="48000"/>
            </a:scheme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78DEE0-C4DA-40FF-A9B3-9F79F38BE898}">
      <dsp:nvSpPr>
        <dsp:cNvPr id="0" name=""/>
        <dsp:cNvSpPr/>
      </dsp:nvSpPr>
      <dsp:spPr>
        <a:xfrm>
          <a:off x="1870694" y="-140061"/>
          <a:ext cx="1891093" cy="18910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shade val="90000"/>
            <a:hueOff val="-519340"/>
            <a:satOff val="-32926"/>
            <a:lumOff val="31439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shade val="90000"/>
              <a:hueOff val="-519340"/>
              <a:satOff val="-32926"/>
              <a:lumOff val="31439"/>
              <a:alphaOff val="0"/>
              <a:shade val="9000"/>
              <a:satMod val="105000"/>
              <a:alpha val="48000"/>
            </a:scheme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5E9C9A-2756-4383-B4B0-2B4907AA1D8E}" type="datetimeFigureOut">
              <a:rPr lang="ro-RO" smtClean="0"/>
              <a:pPr/>
              <a:t>07.09.2021</a:t>
            </a:fld>
            <a:endParaRPr lang="ro-RO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25EB8F-D19E-4DDC-AB8C-3E1FAB77EFD0}" type="slidenum">
              <a:rPr lang="ro-RO" smtClean="0"/>
              <a:pPr/>
              <a:t>‹#›</a:t>
            </a:fld>
            <a:endParaRPr lang="ro-RO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ECO-SYSTEMS OF OPEN SCIENCE SCHOOLING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  <a:p>
            <a:endParaRPr lang="ro-RO" dirty="0"/>
          </a:p>
          <a:p>
            <a:r>
              <a:rPr lang="ro-RO" dirty="0"/>
              <a:t>ROMANIAN TEAM</a:t>
            </a:r>
          </a:p>
        </p:txBody>
      </p:sp>
      <p:pic>
        <p:nvPicPr>
          <p:cNvPr id="5" name="Picture 4" descr="SIGLA_ECO-O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212976"/>
            <a:ext cx="2910043" cy="342900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84960" y="3692624"/>
            <a:ext cx="7406640" cy="1752600"/>
          </a:xfrm>
          <a:prstGeom prst="rect">
            <a:avLst/>
          </a:prstGeom>
        </p:spPr>
        <p:txBody>
          <a:bodyPr tIns="0">
            <a:normAutofit lnSpcReduction="10000"/>
          </a:bodyPr>
          <a:lstStyle/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o-RO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o-RO" sz="2600" dirty="0">
                <a:solidFill>
                  <a:schemeClr val="tx2">
                    <a:shade val="30000"/>
                    <a:satMod val="150000"/>
                  </a:schemeClr>
                </a:solidFill>
                <a:latin typeface="Bahnschrift SemiBold" pitchFamily="34" charset="0"/>
              </a:rPr>
              <a:t>ROMANIAN TEAM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o-RO" sz="2600" dirty="0">
                <a:solidFill>
                  <a:schemeClr val="tx2">
                    <a:shade val="30000"/>
                    <a:satMod val="150000"/>
                  </a:schemeClr>
                </a:solidFill>
                <a:latin typeface="Bahnschrift SemiBold" pitchFamily="34" charset="0"/>
              </a:rPr>
              <a:t>``</a:t>
            </a:r>
            <a:r>
              <a:rPr lang="ro-RO" sz="2600" dirty="0">
                <a:solidFill>
                  <a:schemeClr val="tx2">
                    <a:shade val="30000"/>
                    <a:satMod val="150000"/>
                  </a:schemeClr>
                </a:solidFill>
                <a:latin typeface="Book Antiqua" pitchFamily="18" charset="0"/>
              </a:rPr>
              <a:t>GHEORGHE ȚIȚEICA”</a:t>
            </a:r>
          </a:p>
          <a:p>
            <a:pPr marL="27432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o-RO" sz="2600" dirty="0">
                <a:solidFill>
                  <a:schemeClr val="tx2">
                    <a:shade val="30000"/>
                    <a:satMod val="150000"/>
                  </a:schemeClr>
                </a:solidFill>
                <a:latin typeface="Book Antiqua" pitchFamily="18" charset="0"/>
              </a:rPr>
              <a:t>SCHOOL </a:t>
            </a:r>
            <a:endParaRPr kumimoji="0" lang="ro-RO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4400" dirty="0"/>
              <a:t>Using real life resources </a:t>
            </a:r>
          </a:p>
        </p:txBody>
      </p:sp>
      <p:pic>
        <p:nvPicPr>
          <p:cNvPr id="4" name="Content Placeholder 3" descr="M1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68222" y="4581128"/>
            <a:ext cx="2492209" cy="1869157"/>
          </a:xfrm>
        </p:spPr>
      </p:pic>
      <p:pic>
        <p:nvPicPr>
          <p:cNvPr id="5" name="Content Placeholder 3" descr="M1-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882" y="2215266"/>
            <a:ext cx="4248472" cy="4392488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9E3D9A5D-160B-4DBC-9637-67FDE2D54958}"/>
              </a:ext>
            </a:extLst>
          </p:cNvPr>
          <p:cNvSpPr/>
          <p:nvPr/>
        </p:nvSpPr>
        <p:spPr>
          <a:xfrm rot="2280000">
            <a:off x="5225738" y="1101723"/>
            <a:ext cx="3089699" cy="3755484"/>
          </a:xfrm>
          <a:prstGeom prst="hear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800" dirty="0"/>
              <a:t> Connected with NATURE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/>
              <a:t>EDUCATION FOR SUSTAINABLE DEVELOPMENT</a:t>
            </a:r>
          </a:p>
        </p:txBody>
      </p:sp>
      <p:pic>
        <p:nvPicPr>
          <p:cNvPr id="6" name="Content Placeholder 5" descr="M1-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702863">
            <a:off x="562558" y="2701011"/>
            <a:ext cx="4798500" cy="3598875"/>
          </a:xfr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AC4D0F81-860E-449D-BC9A-DA77C06DEBCE}"/>
              </a:ext>
            </a:extLst>
          </p:cNvPr>
          <p:cNvSpPr/>
          <p:nvPr/>
        </p:nvSpPr>
        <p:spPr>
          <a:xfrm>
            <a:off x="4355977" y="116632"/>
            <a:ext cx="4819600" cy="6741369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o-RO" sz="2800" dirty="0"/>
              <a:t>CARPATHIAN protected areas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o-RO" sz="2800" dirty="0"/>
              <a:t>Piatra Craiului National Park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/>
              <a:t>Discovering the relief forms with our senses</a:t>
            </a:r>
            <a:br>
              <a:rPr lang="ro-RO" sz="3200" dirty="0"/>
            </a:br>
            <a:r>
              <a:rPr lang="ro-RO" sz="3200" dirty="0"/>
              <a:t>National protected areas from stories to SCIENCE</a:t>
            </a:r>
          </a:p>
        </p:txBody>
      </p:sp>
      <p:pic>
        <p:nvPicPr>
          <p:cNvPr id="4" name="Content Placeholder 3" descr="M1-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9" y="4005064"/>
            <a:ext cx="4420291" cy="2592288"/>
          </a:xfrm>
        </p:spPr>
      </p:pic>
      <p:pic>
        <p:nvPicPr>
          <p:cNvPr id="5" name="Picture 4" descr="M1-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088" y="4234804"/>
            <a:ext cx="3559324" cy="2350869"/>
          </a:xfrm>
          <a:prstGeom prst="rect">
            <a:avLst/>
          </a:prstGeom>
        </p:spPr>
      </p:pic>
      <p:pic>
        <p:nvPicPr>
          <p:cNvPr id="6" name="Picture 5" descr="M1-19.jpg">
            <a:extLst>
              <a:ext uri="{FF2B5EF4-FFF2-40B4-BE49-F238E27FC236}">
                <a16:creationId xmlns:a16="http://schemas.microsoft.com/office/drawing/2014/main" id="{74E82344-4E23-498D-9350-341E57DC43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47088"/>
            <a:ext cx="4711452" cy="1941952"/>
          </a:xfrm>
          <a:prstGeom prst="rect">
            <a:avLst/>
          </a:prstGeom>
        </p:spPr>
      </p:pic>
      <p:pic>
        <p:nvPicPr>
          <p:cNvPr id="7" name="Content Placeholder 3" descr="M1-18.jpg">
            <a:extLst>
              <a:ext uri="{FF2B5EF4-FFF2-40B4-BE49-F238E27FC236}">
                <a16:creationId xmlns:a16="http://schemas.microsoft.com/office/drawing/2014/main" id="{4D19630D-8E1D-40B6-B472-D18B16C6FF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2063111"/>
            <a:ext cx="3292078" cy="17259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1442424"/>
          </a:xfrm>
        </p:spPr>
        <p:txBody>
          <a:bodyPr>
            <a:normAutofit fontScale="90000"/>
          </a:bodyPr>
          <a:lstStyle/>
          <a:p>
            <a:r>
              <a:rPr lang="ro-RO" sz="5400" dirty="0"/>
              <a:t>                  </a:t>
            </a: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br>
              <a:rPr lang="ro-RO" sz="5400" dirty="0"/>
            </a:br>
            <a:r>
              <a:rPr lang="ro-RO" sz="5400" dirty="0"/>
              <a:t>                MISSION</a:t>
            </a:r>
            <a:r>
              <a:rPr lang="ro-RO" sz="6600" dirty="0"/>
              <a:t> 2</a:t>
            </a:r>
            <a:br>
              <a:rPr lang="ro-RO" sz="6600" dirty="0"/>
            </a:br>
            <a:endParaRPr lang="ro-R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2A2EA-E44C-4945-979D-DB09D8409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o-RO" sz="4400" dirty="0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1FD0B8C0-0D36-46A1-B88F-E8CE990D5AC9}"/>
              </a:ext>
            </a:extLst>
          </p:cNvPr>
          <p:cNvSpPr/>
          <p:nvPr/>
        </p:nvSpPr>
        <p:spPr>
          <a:xfrm>
            <a:off x="683568" y="2053982"/>
            <a:ext cx="4978896" cy="1033272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ENTREPRENEURIAL EDUCATION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A74BD7E-A616-43F8-822D-D65F159A1457}"/>
              </a:ext>
            </a:extLst>
          </p:cNvPr>
          <p:cNvSpPr/>
          <p:nvPr/>
        </p:nvSpPr>
        <p:spPr>
          <a:xfrm>
            <a:off x="945332" y="3288793"/>
            <a:ext cx="3626668" cy="1033272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800" dirty="0"/>
              <a:t>START YUPI Project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B5A677B5-31FE-4614-9CFC-C8B27982E282}"/>
              </a:ext>
            </a:extLst>
          </p:cNvPr>
          <p:cNvSpPr/>
          <p:nvPr/>
        </p:nvSpPr>
        <p:spPr>
          <a:xfrm>
            <a:off x="683568" y="4523604"/>
            <a:ext cx="4680520" cy="1511424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READY FOR LIFE CAMP </a:t>
            </a:r>
          </a:p>
          <a:p>
            <a:pPr algn="ctr"/>
            <a:r>
              <a:rPr lang="ro-RO" dirty="0"/>
              <a:t>22-29.08.2021, </a:t>
            </a:r>
          </a:p>
          <a:p>
            <a:pPr algn="ctr"/>
            <a:r>
              <a:rPr lang="ro-RO" dirty="0"/>
              <a:t>Bran, Brasov County</a:t>
            </a: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ECF9DCF3-CDE8-46E5-BCE3-02033C1B65B3}"/>
              </a:ext>
            </a:extLst>
          </p:cNvPr>
          <p:cNvSpPr/>
          <p:nvPr/>
        </p:nvSpPr>
        <p:spPr>
          <a:xfrm>
            <a:off x="6150596" y="2276872"/>
            <a:ext cx="2762572" cy="3758156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o-RO" dirty="0"/>
              <a:t>Entrepreneurial networking&amp; communication skills and competences for a  Start Up business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EBB08-F7CA-438E-B186-D08BF1FF66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052736"/>
            <a:ext cx="533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9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 descr="M1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503" t="10813" r="8410" b="8090"/>
          <a:stretch>
            <a:fillRect/>
          </a:stretch>
        </p:blipFill>
        <p:spPr>
          <a:xfrm rot="16200000">
            <a:off x="1463570" y="-1203430"/>
            <a:ext cx="6144344" cy="921651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Entrepreneurial skills for the 21st century</a:t>
            </a:r>
          </a:p>
        </p:txBody>
      </p:sp>
      <p:pic>
        <p:nvPicPr>
          <p:cNvPr id="4" name="Content Placeholder 3" descr="M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04386">
            <a:off x="737360" y="1809412"/>
            <a:ext cx="5077715" cy="4389437"/>
          </a:xfrm>
        </p:spPr>
      </p:pic>
      <p:pic>
        <p:nvPicPr>
          <p:cNvPr id="5" name="Picture 4" descr="M1_2.jpg"/>
          <p:cNvPicPr>
            <a:picLocks noChangeAspect="1"/>
          </p:cNvPicPr>
          <p:nvPr/>
        </p:nvPicPr>
        <p:blipFill>
          <a:blip r:embed="rId3" cstate="print"/>
          <a:srcRect t="12201" b="9051"/>
          <a:stretch>
            <a:fillRect/>
          </a:stretch>
        </p:blipFill>
        <p:spPr>
          <a:xfrm>
            <a:off x="4427984" y="1716700"/>
            <a:ext cx="4716016" cy="5141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8D9A0-BCB9-4B5B-99E6-25750179DD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3101" y="1171830"/>
            <a:ext cx="6028134" cy="4968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209EC-21DC-4F4B-8822-2ABF30F4ABF1}"/>
              </a:ext>
            </a:extLst>
          </p:cNvPr>
          <p:cNvSpPr txBox="1"/>
          <p:nvPr/>
        </p:nvSpPr>
        <p:spPr>
          <a:xfrm>
            <a:off x="1395784" y="692696"/>
            <a:ext cx="656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 TARGET GROUPS AND MEMBER CARDS</a:t>
            </a:r>
          </a:p>
          <a:p>
            <a:r>
              <a:rPr lang="ro-R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76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6934"/>
            <a:ext cx="8229600" cy="564672"/>
          </a:xfrm>
        </p:spPr>
        <p:txBody>
          <a:bodyPr>
            <a:normAutofit fontScale="90000"/>
          </a:bodyPr>
          <a:lstStyle/>
          <a:p>
            <a:br>
              <a:rPr lang="ro-RO" sz="3100" dirty="0"/>
            </a:br>
            <a:br>
              <a:rPr lang="ro-RO" sz="3100" dirty="0"/>
            </a:br>
            <a:r>
              <a:rPr lang="ro-RO" sz="3100" dirty="0"/>
              <a:t>Sharing</a:t>
            </a:r>
            <a:r>
              <a:rPr lang="ro-RO" dirty="0"/>
              <a:t> </a:t>
            </a:r>
            <a:r>
              <a:rPr lang="ro-RO" sz="3100" dirty="0"/>
              <a:t>responsabilities</a:t>
            </a:r>
            <a:br>
              <a:rPr lang="ro-RO" sz="3100" dirty="0"/>
            </a:br>
            <a:br>
              <a:rPr lang="ro-RO" sz="3100" dirty="0"/>
            </a:br>
            <a:r>
              <a:rPr lang="ro-RO" sz="3100" dirty="0"/>
              <a:t>Craft materials to be used</a:t>
            </a:r>
          </a:p>
        </p:txBody>
      </p:sp>
      <p:pic>
        <p:nvPicPr>
          <p:cNvPr id="4" name="Content Placeholder 3" descr="M1_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818119"/>
            <a:ext cx="3779912" cy="5039882"/>
          </a:xfrm>
        </p:spPr>
      </p:pic>
      <p:pic>
        <p:nvPicPr>
          <p:cNvPr id="6" name="Picture 5" descr="M1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926006">
            <a:off x="1604877" y="862106"/>
            <a:ext cx="4155926" cy="55412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12744"/>
          </a:xfrm>
        </p:spPr>
        <p:txBody>
          <a:bodyPr>
            <a:normAutofit/>
          </a:bodyPr>
          <a:lstStyle/>
          <a:p>
            <a:r>
              <a:rPr lang="ro-RO" sz="3600" dirty="0"/>
              <a:t>Innovation and Creative Department</a:t>
            </a:r>
          </a:p>
        </p:txBody>
      </p:sp>
      <p:pic>
        <p:nvPicPr>
          <p:cNvPr id="4" name="Content Placeholder 3" descr="M1-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204864"/>
            <a:ext cx="5184576" cy="43894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39552" y="620689"/>
          <a:ext cx="8147248" cy="570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3419872" y="2636912"/>
            <a:ext cx="2160240" cy="19442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TextBox 4"/>
          <p:cNvSpPr txBox="1"/>
          <p:nvPr/>
        </p:nvSpPr>
        <p:spPr>
          <a:xfrm>
            <a:off x="3707904" y="306896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/>
              <a:t>OPEN </a:t>
            </a:r>
          </a:p>
          <a:p>
            <a:pPr algn="ctr"/>
            <a:r>
              <a:rPr lang="ro-RO" dirty="0"/>
              <a:t>SCIEN CE SCHOOLING</a:t>
            </a:r>
          </a:p>
          <a:p>
            <a:pPr algn="ctr"/>
            <a:endParaRPr lang="ro-RO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/>
              <a:t>Cultivating teamwork spirit from I to WE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2D501B-9F04-4222-B66F-6839444C2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61943"/>
            <a:ext cx="3744416" cy="438943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2FD6A2-7E59-418F-AEFF-ECE5344066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1988840"/>
            <a:ext cx="5143500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/>
              <a:t>Vegan Cooking Factory Start Up Business</a:t>
            </a:r>
          </a:p>
        </p:txBody>
      </p:sp>
      <p:pic>
        <p:nvPicPr>
          <p:cNvPr id="4" name="Content Placeholder 3" descr="M1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844824"/>
            <a:ext cx="3292078" cy="1486362"/>
          </a:xfrm>
        </p:spPr>
      </p:pic>
      <p:pic>
        <p:nvPicPr>
          <p:cNvPr id="5" name="Picture 4" descr="M1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16832"/>
            <a:ext cx="4185401" cy="494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A5202-9B36-417A-8183-ACCC5EAD2C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1" y="3365526"/>
            <a:ext cx="4932040" cy="34924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600" dirty="0"/>
              <a:t>Set sail to Africa- Charity Society </a:t>
            </a:r>
          </a:p>
        </p:txBody>
      </p:sp>
      <p:pic>
        <p:nvPicPr>
          <p:cNvPr id="4" name="Content Placeholder 3" descr="M1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Creative  project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o-RO" dirty="0">
                <a:solidFill>
                  <a:srgbClr val="C00000"/>
                </a:solidFill>
              </a:rPr>
              <a:t>O</a:t>
            </a:r>
            <a:r>
              <a:rPr lang="ro-RO" dirty="0"/>
              <a:t> pen science schooling</a:t>
            </a:r>
          </a:p>
          <a:p>
            <a:r>
              <a:rPr lang="ro-RO" dirty="0">
                <a:solidFill>
                  <a:srgbClr val="C00000"/>
                </a:solidFill>
              </a:rPr>
              <a:t>P</a:t>
            </a:r>
            <a:r>
              <a:rPr lang="ro-RO" dirty="0"/>
              <a:t> roject </a:t>
            </a:r>
          </a:p>
          <a:p>
            <a:r>
              <a:rPr lang="ro-RO" dirty="0">
                <a:solidFill>
                  <a:srgbClr val="C00000"/>
                </a:solidFill>
              </a:rPr>
              <a:t>E</a:t>
            </a:r>
            <a:r>
              <a:rPr lang="ro-RO" dirty="0"/>
              <a:t> mphasised that science learning should</a:t>
            </a:r>
          </a:p>
          <a:p>
            <a:r>
              <a:rPr lang="ro-RO" dirty="0">
                <a:solidFill>
                  <a:srgbClr val="C00000"/>
                </a:solidFill>
              </a:rPr>
              <a:t>N</a:t>
            </a:r>
            <a:r>
              <a:rPr lang="ro-RO" dirty="0"/>
              <a:t> ot  be a CLOSED BOX</a:t>
            </a:r>
          </a:p>
          <a:p>
            <a:r>
              <a:rPr lang="ro-RO" dirty="0">
                <a:solidFill>
                  <a:srgbClr val="C00000"/>
                </a:solidFill>
              </a:rPr>
              <a:t>S</a:t>
            </a:r>
            <a:r>
              <a:rPr lang="ro-RO" dirty="0"/>
              <a:t> hifts the mind set of teachers &amp; schools &amp; society</a:t>
            </a:r>
          </a:p>
          <a:p>
            <a:r>
              <a:rPr lang="ro-RO" dirty="0">
                <a:solidFill>
                  <a:srgbClr val="C00000"/>
                </a:solidFill>
              </a:rPr>
              <a:t>C</a:t>
            </a:r>
            <a:r>
              <a:rPr lang="ro-RO" dirty="0"/>
              <a:t> hange the way the science </a:t>
            </a:r>
          </a:p>
          <a:p>
            <a:r>
              <a:rPr lang="ro-RO" dirty="0">
                <a:solidFill>
                  <a:srgbClr val="C00000"/>
                </a:solidFill>
              </a:rPr>
              <a:t>H</a:t>
            </a:r>
            <a:r>
              <a:rPr lang="ro-RO" dirty="0"/>
              <a:t> as been taught to youngsters</a:t>
            </a:r>
          </a:p>
          <a:p>
            <a:r>
              <a:rPr lang="ro-RO" dirty="0">
                <a:solidFill>
                  <a:srgbClr val="C00000"/>
                </a:solidFill>
              </a:rPr>
              <a:t>O</a:t>
            </a:r>
            <a:r>
              <a:rPr lang="ro-RO" dirty="0"/>
              <a:t> f this generation in </a:t>
            </a:r>
          </a:p>
          <a:p>
            <a:r>
              <a:rPr lang="ro-RO" dirty="0">
                <a:solidFill>
                  <a:srgbClr val="C00000"/>
                </a:solidFill>
              </a:rPr>
              <a:t>O</a:t>
            </a:r>
            <a:r>
              <a:rPr lang="ro-RO" dirty="0"/>
              <a:t> rder to keep their</a:t>
            </a:r>
          </a:p>
          <a:p>
            <a:r>
              <a:rPr lang="ro-RO" dirty="0">
                <a:solidFill>
                  <a:srgbClr val="C00000"/>
                </a:solidFill>
              </a:rPr>
              <a:t>L </a:t>
            </a:r>
            <a:r>
              <a:rPr lang="ro-RO" dirty="0"/>
              <a:t>ove &amp; </a:t>
            </a:r>
          </a:p>
          <a:p>
            <a:r>
              <a:rPr lang="ro-RO" dirty="0">
                <a:solidFill>
                  <a:srgbClr val="C00000"/>
                </a:solidFill>
              </a:rPr>
              <a:t>I</a:t>
            </a:r>
            <a:r>
              <a:rPr lang="ro-RO" dirty="0"/>
              <a:t> nterest &amp;</a:t>
            </a:r>
          </a:p>
          <a:p>
            <a:r>
              <a:rPr lang="ro-RO" dirty="0"/>
              <a:t>e</a:t>
            </a:r>
            <a:r>
              <a:rPr lang="ro-RO" dirty="0">
                <a:solidFill>
                  <a:srgbClr val="C00000"/>
                </a:solidFill>
              </a:rPr>
              <a:t>N</a:t>
            </a:r>
            <a:r>
              <a:rPr lang="ro-RO" dirty="0"/>
              <a:t>gagement alive </a:t>
            </a:r>
          </a:p>
          <a:p>
            <a:r>
              <a:rPr lang="ro-RO" dirty="0">
                <a:solidFill>
                  <a:srgbClr val="C00000"/>
                </a:solidFill>
              </a:rPr>
              <a:t>G </a:t>
            </a:r>
            <a:r>
              <a:rPr lang="ro-RO" dirty="0"/>
              <a:t>lobally  and locally</a:t>
            </a:r>
          </a:p>
          <a:p>
            <a:endParaRPr lang="ro-RO" dirty="0"/>
          </a:p>
          <a:p>
            <a:endParaRPr lang="ro-RO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779912" y="3429000"/>
          <a:ext cx="5364088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 descr="M1-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16200000">
            <a:off x="1495044" y="-899478"/>
            <a:ext cx="6153913" cy="936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1C883-BB75-4E0B-BCE2-196CC17CA5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4166" y="908720"/>
            <a:ext cx="665566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7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o-RO" dirty="0"/>
              <a:t> </a:t>
            </a:r>
            <a:r>
              <a:rPr lang="ro-RO" dirty="0">
                <a:latin typeface="+mn-lt"/>
              </a:rPr>
              <a:t>MISSION </a:t>
            </a:r>
            <a:r>
              <a:rPr lang="ro-RO" dirty="0">
                <a:solidFill>
                  <a:srgbClr val="C00000"/>
                </a:solidFill>
                <a:latin typeface="+mn-lt"/>
              </a:rPr>
              <a:t>I</a:t>
            </a:r>
          </a:p>
        </p:txBody>
      </p:sp>
      <p:pic>
        <p:nvPicPr>
          <p:cNvPr id="5" name="Content Placeholder 4" descr="Sigla Scoala in natur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49963" y="1844824"/>
            <a:ext cx="3294037" cy="3294037"/>
          </a:xfrm>
          <a:effectLst>
            <a:softEdge rad="127000"/>
          </a:effec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9938978"/>
              </p:ext>
            </p:extLst>
          </p:nvPr>
        </p:nvGraphicFramePr>
        <p:xfrm>
          <a:off x="128289" y="2186533"/>
          <a:ext cx="571229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4F2241D-A13F-4606-AB0B-1AC8900E93F1}"/>
              </a:ext>
            </a:extLst>
          </p:cNvPr>
          <p:cNvSpPr/>
          <p:nvPr/>
        </p:nvSpPr>
        <p:spPr>
          <a:xfrm>
            <a:off x="1691680" y="5589240"/>
            <a:ext cx="4968552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Our school joined the national project-contest SCHOOL IN NATURE and we became partners of LIFE EDUCATION FOR ALL Association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2000" dirty="0"/>
              <a:t>Our school garden offered a friendly environment where students could develop their competences and socio-emotional abilities</a:t>
            </a:r>
          </a:p>
        </p:txBody>
      </p:sp>
      <p:pic>
        <p:nvPicPr>
          <p:cNvPr id="4" name="Content Placeholder 3" descr="M1-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54644-D88F-43B7-9030-E840D19A4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64D1AEB2-757A-4A52-A5BA-48BDB7F54DE8}"/>
              </a:ext>
            </a:extLst>
          </p:cNvPr>
          <p:cNvSpPr/>
          <p:nvPr/>
        </p:nvSpPr>
        <p:spPr>
          <a:xfrm>
            <a:off x="1331640" y="260648"/>
            <a:ext cx="3240360" cy="18002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Workshops with volunteers from YOUTH COMMUNITIES</a:t>
            </a:r>
          </a:p>
          <a:p>
            <a:pPr algn="ctr"/>
            <a:r>
              <a:rPr lang="ro-RO" dirty="0"/>
              <a:t>ASSOCIATION CRAIOVA</a:t>
            </a:r>
          </a:p>
        </p:txBody>
      </p:sp>
    </p:spTree>
    <p:extLst>
      <p:ext uri="{BB962C8B-B14F-4D97-AF65-F5344CB8AC3E}">
        <p14:creationId xmlns:p14="http://schemas.microsoft.com/office/powerpoint/2010/main" val="83664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656-2334-417D-B8EF-170549598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00808"/>
            <a:ext cx="3600400" cy="4869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87168-B9A9-4B2F-8F89-0473592FA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0" y="620688"/>
            <a:ext cx="4283968" cy="4869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B07E3-AEF0-4D5F-A429-FC0D091A1EBB}"/>
              </a:ext>
            </a:extLst>
          </p:cNvPr>
          <p:cNvSpPr txBox="1"/>
          <p:nvPr/>
        </p:nvSpPr>
        <p:spPr>
          <a:xfrm>
            <a:off x="107504" y="5567193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/>
              <a:t>Collaboration                            Creativity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/>
              <a:t>Critical thinking                       Communication</a:t>
            </a:r>
          </a:p>
          <a:p>
            <a:endParaRPr lang="ro-RO" dirty="0"/>
          </a:p>
          <a:p>
            <a:r>
              <a:rPr lang="ro-RO" dirty="0"/>
              <a:t>TRANSDISCIPLINARITY</a:t>
            </a:r>
          </a:p>
        </p:txBody>
      </p:sp>
    </p:spTree>
    <p:extLst>
      <p:ext uri="{BB962C8B-B14F-4D97-AF65-F5344CB8AC3E}">
        <p14:creationId xmlns:p14="http://schemas.microsoft.com/office/powerpoint/2010/main" val="2183335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AC939-D8BB-43C1-9C96-D5E07CD32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3C40E57-29AC-4395-9FF5-7C8D342FAF99}"/>
              </a:ext>
            </a:extLst>
          </p:cNvPr>
          <p:cNvSpPr/>
          <p:nvPr/>
        </p:nvSpPr>
        <p:spPr>
          <a:xfrm>
            <a:off x="3131840" y="260648"/>
            <a:ext cx="3312368" cy="1872208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Games and interesting discussions  about ENVIRONMENT in the Romanescu Park</a:t>
            </a:r>
          </a:p>
        </p:txBody>
      </p:sp>
    </p:spTree>
    <p:extLst>
      <p:ext uri="{BB962C8B-B14F-4D97-AF65-F5344CB8AC3E}">
        <p14:creationId xmlns:p14="http://schemas.microsoft.com/office/powerpoint/2010/main" val="377102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 descr="M1-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645024"/>
            <a:ext cx="3214324" cy="2410743"/>
          </a:xfrm>
        </p:spPr>
      </p:pic>
      <p:pic>
        <p:nvPicPr>
          <p:cNvPr id="5" name="Content Placeholder 3" descr="M1-a.jpg"/>
          <p:cNvPicPr>
            <a:picLocks noChangeAspect="1"/>
          </p:cNvPicPr>
          <p:nvPr/>
        </p:nvPicPr>
        <p:blipFill>
          <a:blip r:embed="rId3" cstate="print"/>
          <a:srcRect l="26883" t="38831" r="23832" b="7404"/>
          <a:stretch>
            <a:fillRect/>
          </a:stretch>
        </p:blipFill>
        <p:spPr>
          <a:xfrm>
            <a:off x="3163844" y="1766270"/>
            <a:ext cx="5728636" cy="4687066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EF3FD407-5702-4D78-8DCE-B0043C365186}"/>
              </a:ext>
            </a:extLst>
          </p:cNvPr>
          <p:cNvSpPr/>
          <p:nvPr/>
        </p:nvSpPr>
        <p:spPr>
          <a:xfrm>
            <a:off x="1043608" y="1196752"/>
            <a:ext cx="3214324" cy="2880320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800" dirty="0"/>
              <a:t>Project-Based Learning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4" name="Content Placeholder 3" descr="M1-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41479"/>
            <a:ext cx="6336704" cy="6720745"/>
          </a:xfr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B4D14E77-DE8D-4EBC-95FC-17BB0198BAC9}"/>
              </a:ext>
            </a:extLst>
          </p:cNvPr>
          <p:cNvSpPr/>
          <p:nvPr/>
        </p:nvSpPr>
        <p:spPr>
          <a:xfrm>
            <a:off x="107504" y="2348880"/>
            <a:ext cx="4464496" cy="4104456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/>
              <a:t>Stimulating students to appreciate the harmony of NATURE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407</TotalTime>
  <Words>336</Words>
  <Application>Microsoft Office PowerPoint</Application>
  <PresentationFormat>On-screen Show (4:3)</PresentationFormat>
  <Paragraphs>69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Bahnschrift SemiBold</vt:lpstr>
      <vt:lpstr>Book Antiqua</vt:lpstr>
      <vt:lpstr>Calibri</vt:lpstr>
      <vt:lpstr>Constantia</vt:lpstr>
      <vt:lpstr>Lucida Calligraphy</vt:lpstr>
      <vt:lpstr>Wingdings</vt:lpstr>
      <vt:lpstr>Wingdings 2</vt:lpstr>
      <vt:lpstr>Flow</vt:lpstr>
      <vt:lpstr>ECO-SYSTEMS OF OPEN SCIENCE SCHOOLING</vt:lpstr>
      <vt:lpstr>PowerPoint Presentation</vt:lpstr>
      <vt:lpstr> MISSION I</vt:lpstr>
      <vt:lpstr>Our school garden offered a friendly environment where students could develop their competences and socio-emotional 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real life resources </vt:lpstr>
      <vt:lpstr>EDUCATION FOR SUSTAINABLE DEVELOPMENT</vt:lpstr>
      <vt:lpstr>Discovering the relief forms with our senses National protected areas from stories to SCIENCE</vt:lpstr>
      <vt:lpstr>                                              MISSION 2 </vt:lpstr>
      <vt:lpstr>PowerPoint Presentation</vt:lpstr>
      <vt:lpstr>PowerPoint Presentation</vt:lpstr>
      <vt:lpstr>Entrepreneurial skills for the 21st century</vt:lpstr>
      <vt:lpstr>PowerPoint Presentation</vt:lpstr>
      <vt:lpstr>  Sharing responsabilities  Craft materials to be used</vt:lpstr>
      <vt:lpstr>Innovation and Creative Department</vt:lpstr>
      <vt:lpstr>Cultivating teamwork spirit from I to WE</vt:lpstr>
      <vt:lpstr>Vegan Cooking Factory Start Up Business</vt:lpstr>
      <vt:lpstr>Set sail to Africa- Charity Society </vt:lpstr>
      <vt:lpstr>Creative  project evaluation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ECO-SYSTEMS OF OPEN SCIENCE SCHOOLING</dc:title>
  <dc:creator>Daniela Tutuleasa</dc:creator>
  <cp:lastModifiedBy>Marius Stanescu</cp:lastModifiedBy>
  <cp:revision>10</cp:revision>
  <dcterms:created xsi:type="dcterms:W3CDTF">2021-09-02T14:54:57Z</dcterms:created>
  <dcterms:modified xsi:type="dcterms:W3CDTF">2021-09-07T08:26:02Z</dcterms:modified>
</cp:coreProperties>
</file>